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0" r:id="rId2"/>
    <p:sldMasterId id="2147483693" r:id="rId3"/>
    <p:sldMasterId id="2147483712" r:id="rId4"/>
    <p:sldMasterId id="2147483728" r:id="rId5"/>
    <p:sldMasterId id="2147483748" r:id="rId6"/>
    <p:sldMasterId id="2147483764" r:id="rId7"/>
    <p:sldMasterId id="2147483784" r:id="rId8"/>
  </p:sldMasterIdLst>
  <p:notesMasterIdLst>
    <p:notesMasterId r:id="rId29"/>
  </p:notesMasterIdLst>
  <p:handoutMasterIdLst>
    <p:handoutMasterId r:id="rId30"/>
  </p:handoutMasterIdLst>
  <p:sldIdLst>
    <p:sldId id="622" r:id="rId9"/>
    <p:sldId id="624" r:id="rId10"/>
    <p:sldId id="634" r:id="rId11"/>
    <p:sldId id="691" r:id="rId12"/>
    <p:sldId id="681" r:id="rId13"/>
    <p:sldId id="682" r:id="rId14"/>
    <p:sldId id="662" r:id="rId15"/>
    <p:sldId id="685" r:id="rId16"/>
    <p:sldId id="696" r:id="rId17"/>
    <p:sldId id="686" r:id="rId18"/>
    <p:sldId id="687" r:id="rId19"/>
    <p:sldId id="692" r:id="rId20"/>
    <p:sldId id="654" r:id="rId21"/>
    <p:sldId id="688" r:id="rId22"/>
    <p:sldId id="689" r:id="rId23"/>
    <p:sldId id="690" r:id="rId24"/>
    <p:sldId id="693" r:id="rId25"/>
    <p:sldId id="694" r:id="rId26"/>
    <p:sldId id="697" r:id="rId27"/>
    <p:sldId id="606" r:id="rId28"/>
  </p:sldIdLst>
  <p:sldSz cx="9144000" cy="5143500" type="screen16x9"/>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phy, Casey" initials="murphc" lastIdx="3" clrIdx="0"/>
  <p:cmAuthor id="1" name="Varis, Heidi" initials="varihe"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C47"/>
    <a:srgbClr val="6F5194"/>
    <a:srgbClr val="4D2779"/>
    <a:srgbClr val="7030A0"/>
    <a:srgbClr val="C6D4E9"/>
    <a:srgbClr val="C8D88B"/>
    <a:srgbClr val="B3C960"/>
    <a:srgbClr val="365171"/>
    <a:srgbClr val="CAC1DD"/>
    <a:srgbClr val="BD0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1" autoAdjust="0"/>
    <p:restoredTop sz="91457" autoAdjust="0"/>
  </p:normalViewPr>
  <p:slideViewPr>
    <p:cSldViewPr>
      <p:cViewPr>
        <p:scale>
          <a:sx n="100" d="100"/>
          <a:sy n="100" d="100"/>
        </p:scale>
        <p:origin x="-1008" y="-64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2910"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E0ADF0C6-3824-44E0-954F-27AA472FEAFA}" type="datetimeFigureOut">
              <a:rPr lang="en-US" smtClean="0"/>
              <a:pPr/>
              <a:t>2/12/2014</a:t>
            </a:fld>
            <a:endParaRPr lang="en-AU"/>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604C3830-1E50-40F4-A422-3A1827504C5E}" type="slidenum">
              <a:rPr lang="en-AU" smtClean="0"/>
              <a:pPr/>
              <a:t>‹#›</a:t>
            </a:fld>
            <a:endParaRPr lang="en-AU"/>
          </a:p>
        </p:txBody>
      </p:sp>
    </p:spTree>
    <p:extLst>
      <p:ext uri="{BB962C8B-B14F-4D97-AF65-F5344CB8AC3E}">
        <p14:creationId xmlns:p14="http://schemas.microsoft.com/office/powerpoint/2010/main" val="3434648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61DE7E8F-C4A8-4A7A-A9DA-82603C5C24EE}" type="datetimeFigureOut">
              <a:rPr lang="en-AU" smtClean="0"/>
              <a:pPr/>
              <a:t>12/02/2014</a:t>
            </a:fld>
            <a:endParaRPr lang="en-AU"/>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C408547F-3FE4-475B-BF33-9F50A0C05D55}" type="slidenum">
              <a:rPr lang="en-AU" smtClean="0"/>
              <a:pPr/>
              <a:t>‹#›</a:t>
            </a:fld>
            <a:endParaRPr lang="en-AU"/>
          </a:p>
        </p:txBody>
      </p:sp>
    </p:spTree>
    <p:extLst>
      <p:ext uri="{BB962C8B-B14F-4D97-AF65-F5344CB8AC3E}">
        <p14:creationId xmlns:p14="http://schemas.microsoft.com/office/powerpoint/2010/main" val="2323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a:t>
            </a:fld>
            <a:endParaRPr lang="en-AU"/>
          </a:p>
        </p:txBody>
      </p:sp>
    </p:spTree>
    <p:extLst>
      <p:ext uri="{BB962C8B-B14F-4D97-AF65-F5344CB8AC3E}">
        <p14:creationId xmlns:p14="http://schemas.microsoft.com/office/powerpoint/2010/main" val="1934019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10</a:t>
            </a:fld>
            <a:endParaRPr lang="en-AU"/>
          </a:p>
        </p:txBody>
      </p:sp>
    </p:spTree>
    <p:extLst>
      <p:ext uri="{BB962C8B-B14F-4D97-AF65-F5344CB8AC3E}">
        <p14:creationId xmlns:p14="http://schemas.microsoft.com/office/powerpoint/2010/main" val="266534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11</a:t>
            </a:fld>
            <a:endParaRPr lang="en-AU"/>
          </a:p>
        </p:txBody>
      </p:sp>
    </p:spTree>
    <p:extLst>
      <p:ext uri="{BB962C8B-B14F-4D97-AF65-F5344CB8AC3E}">
        <p14:creationId xmlns:p14="http://schemas.microsoft.com/office/powerpoint/2010/main" val="357512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12</a:t>
            </a:fld>
            <a:endParaRPr lang="en-AU"/>
          </a:p>
        </p:txBody>
      </p:sp>
    </p:spTree>
    <p:extLst>
      <p:ext uri="{BB962C8B-B14F-4D97-AF65-F5344CB8AC3E}">
        <p14:creationId xmlns:p14="http://schemas.microsoft.com/office/powerpoint/2010/main" val="188083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13</a:t>
            </a:fld>
            <a:endParaRPr lang="en-AU"/>
          </a:p>
        </p:txBody>
      </p:sp>
    </p:spTree>
    <p:extLst>
      <p:ext uri="{BB962C8B-B14F-4D97-AF65-F5344CB8AC3E}">
        <p14:creationId xmlns:p14="http://schemas.microsoft.com/office/powerpoint/2010/main" val="2363689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15</a:t>
            </a:fld>
            <a:endParaRPr lang="en-AU"/>
          </a:p>
        </p:txBody>
      </p:sp>
    </p:spTree>
    <p:extLst>
      <p:ext uri="{BB962C8B-B14F-4D97-AF65-F5344CB8AC3E}">
        <p14:creationId xmlns:p14="http://schemas.microsoft.com/office/powerpoint/2010/main" val="2758652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16</a:t>
            </a:fld>
            <a:endParaRPr lang="en-AU"/>
          </a:p>
        </p:txBody>
      </p:sp>
    </p:spTree>
    <p:extLst>
      <p:ext uri="{BB962C8B-B14F-4D97-AF65-F5344CB8AC3E}">
        <p14:creationId xmlns:p14="http://schemas.microsoft.com/office/powerpoint/2010/main" val="238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18</a:t>
            </a:fld>
            <a:endParaRPr lang="en-AU"/>
          </a:p>
        </p:txBody>
      </p:sp>
    </p:spTree>
    <p:extLst>
      <p:ext uri="{BB962C8B-B14F-4D97-AF65-F5344CB8AC3E}">
        <p14:creationId xmlns:p14="http://schemas.microsoft.com/office/powerpoint/2010/main" val="1842140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19</a:t>
            </a:fld>
            <a:endParaRPr lang="en-AU"/>
          </a:p>
        </p:txBody>
      </p:sp>
    </p:spTree>
    <p:extLst>
      <p:ext uri="{BB962C8B-B14F-4D97-AF65-F5344CB8AC3E}">
        <p14:creationId xmlns:p14="http://schemas.microsoft.com/office/powerpoint/2010/main" val="65072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a:t>
            </a:fld>
            <a:endParaRPr lang="en-AU"/>
          </a:p>
        </p:txBody>
      </p:sp>
    </p:spTree>
    <p:extLst>
      <p:ext uri="{BB962C8B-B14F-4D97-AF65-F5344CB8AC3E}">
        <p14:creationId xmlns:p14="http://schemas.microsoft.com/office/powerpoint/2010/main" val="404963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20</a:t>
            </a:fld>
            <a:endParaRPr lang="en-AU"/>
          </a:p>
        </p:txBody>
      </p:sp>
    </p:spTree>
    <p:extLst>
      <p:ext uri="{BB962C8B-B14F-4D97-AF65-F5344CB8AC3E}">
        <p14:creationId xmlns:p14="http://schemas.microsoft.com/office/powerpoint/2010/main" val="346271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a:t>
            </a:fld>
            <a:endParaRPr lang="en-AU"/>
          </a:p>
        </p:txBody>
      </p:sp>
    </p:spTree>
    <p:extLst>
      <p:ext uri="{BB962C8B-B14F-4D97-AF65-F5344CB8AC3E}">
        <p14:creationId xmlns:p14="http://schemas.microsoft.com/office/powerpoint/2010/main" val="198477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7</a:t>
            </a:fld>
            <a:endParaRPr lang="en-AU"/>
          </a:p>
        </p:txBody>
      </p:sp>
    </p:spTree>
    <p:extLst>
      <p:ext uri="{BB962C8B-B14F-4D97-AF65-F5344CB8AC3E}">
        <p14:creationId xmlns:p14="http://schemas.microsoft.com/office/powerpoint/2010/main" val="183431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8</a:t>
            </a:fld>
            <a:endParaRPr lang="en-AU"/>
          </a:p>
        </p:txBody>
      </p:sp>
    </p:spTree>
    <p:extLst>
      <p:ext uri="{BB962C8B-B14F-4D97-AF65-F5344CB8AC3E}">
        <p14:creationId xmlns:p14="http://schemas.microsoft.com/office/powerpoint/2010/main" val="302189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9</a:t>
            </a:fld>
            <a:endParaRPr lang="en-AU"/>
          </a:p>
        </p:txBody>
      </p:sp>
    </p:spTree>
    <p:extLst>
      <p:ext uri="{BB962C8B-B14F-4D97-AF65-F5344CB8AC3E}">
        <p14:creationId xmlns:p14="http://schemas.microsoft.com/office/powerpoint/2010/main" val="3855244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780213" y="3759994"/>
            <a:ext cx="1871662" cy="405000"/>
          </a:xfrm>
        </p:spPr>
        <p:txBody>
          <a:bodyPr/>
          <a:lstStyle>
            <a:lvl1pPr marL="0" indent="0">
              <a:buFontTx/>
              <a:buNone/>
              <a:defRPr/>
            </a:lvl1pPr>
          </a:lstStyle>
          <a:p>
            <a:r>
              <a:rPr lang="en-US" smtClean="0"/>
              <a:t>Click icon to add picture</a:t>
            </a:r>
            <a:endParaRPr lang="en-AU" dirty="0"/>
          </a:p>
        </p:txBody>
      </p:sp>
      <p:sp>
        <p:nvSpPr>
          <p:cNvPr id="2" name="Title 1"/>
          <p:cNvSpPr>
            <a:spLocks noGrp="1"/>
          </p:cNvSpPr>
          <p:nvPr>
            <p:ph type="ctrTitle" hasCustomPrompt="1"/>
          </p:nvPr>
        </p:nvSpPr>
        <p:spPr>
          <a:xfrm>
            <a:off x="500036" y="1410883"/>
            <a:ext cx="7786742" cy="375050"/>
          </a:xfrm>
        </p:spPr>
        <p:txBody>
          <a:bodyPr lIns="0" tIns="0" rIns="0" bIns="0" anchor="t">
            <a:normAutofit/>
          </a:bodyPr>
          <a:lstStyle>
            <a:lvl1pPr marL="0" indent="0">
              <a:defRPr sz="2800" b="1">
                <a:solidFill>
                  <a:srgbClr val="002C47"/>
                </a:solidFill>
                <a:latin typeface="Arial" pitchFamily="34" charset="0"/>
                <a:cs typeface="Arial" pitchFamily="34" charset="0"/>
              </a:defRPr>
            </a:lvl1pPr>
          </a:lstStyle>
          <a:p>
            <a:r>
              <a:rPr lang="en-US" dirty="0" smtClean="0"/>
              <a:t>Presentation Title</a:t>
            </a:r>
            <a:endParaRPr lang="en-AU" dirty="0"/>
          </a:p>
        </p:txBody>
      </p:sp>
      <p:sp>
        <p:nvSpPr>
          <p:cNvPr id="3" name="Subtitle 2"/>
          <p:cNvSpPr>
            <a:spLocks noGrp="1"/>
          </p:cNvSpPr>
          <p:nvPr>
            <p:ph type="subTitle" idx="1" hasCustomPrompt="1"/>
          </p:nvPr>
        </p:nvSpPr>
        <p:spPr>
          <a:xfrm>
            <a:off x="500034" y="1821651"/>
            <a:ext cx="6400800" cy="1314451"/>
          </a:xfrm>
        </p:spPr>
        <p:txBody>
          <a:bodyPr lIns="0" tIns="0" rIns="0" bIns="0">
            <a:normAutofit/>
          </a:bodyPr>
          <a:lstStyle>
            <a:lvl1pPr marL="0" indent="0" algn="l">
              <a:buNone/>
              <a:defRPr sz="2200" b="0">
                <a:solidFill>
                  <a:srgbClr val="006DA7"/>
                </a:solidFill>
                <a:latin typeface="Arial" pitchFamily="34" charset="0"/>
                <a:cs typeface="Arial" pitchFamily="34" charset="0"/>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1" indent="0" algn="ctr">
              <a:buNone/>
              <a:defRPr>
                <a:solidFill>
                  <a:schemeClr val="tx1">
                    <a:tint val="75000"/>
                  </a:schemeClr>
                </a:solidFill>
              </a:defRPr>
            </a:lvl4pPr>
            <a:lvl5pPr marL="1828522" indent="0" algn="ctr">
              <a:buNone/>
              <a:defRPr>
                <a:solidFill>
                  <a:schemeClr val="tx1">
                    <a:tint val="75000"/>
                  </a:schemeClr>
                </a:solidFill>
              </a:defRPr>
            </a:lvl5pPr>
            <a:lvl6pPr marL="2285653" indent="0" algn="ctr">
              <a:buNone/>
              <a:defRPr>
                <a:solidFill>
                  <a:schemeClr val="tx1">
                    <a:tint val="75000"/>
                  </a:schemeClr>
                </a:solidFill>
              </a:defRPr>
            </a:lvl6pPr>
            <a:lvl7pPr marL="2742783" indent="0" algn="ctr">
              <a:buNone/>
              <a:defRPr>
                <a:solidFill>
                  <a:schemeClr val="tx1">
                    <a:tint val="75000"/>
                  </a:schemeClr>
                </a:solidFill>
              </a:defRPr>
            </a:lvl7pPr>
            <a:lvl8pPr marL="3199913" indent="0" algn="ctr">
              <a:buNone/>
              <a:defRPr>
                <a:solidFill>
                  <a:schemeClr val="tx1">
                    <a:tint val="75000"/>
                  </a:schemeClr>
                </a:solidFill>
              </a:defRPr>
            </a:lvl8pPr>
            <a:lvl9pPr marL="3657044" indent="0" algn="ctr">
              <a:buNone/>
              <a:defRPr>
                <a:solidFill>
                  <a:schemeClr val="tx1">
                    <a:tint val="75000"/>
                  </a:schemeClr>
                </a:solidFill>
              </a:defRPr>
            </a:lvl9pPr>
          </a:lstStyle>
          <a:p>
            <a:r>
              <a:rPr lang="en-US" dirty="0" smtClean="0"/>
              <a:t>Presentation subtitle</a:t>
            </a:r>
            <a:endParaRPr lang="en-AU" dirty="0"/>
          </a:p>
        </p:txBody>
      </p:sp>
      <p:sp>
        <p:nvSpPr>
          <p:cNvPr id="4" name="Date Placeholder 3"/>
          <p:cNvSpPr>
            <a:spLocks noGrp="1"/>
          </p:cNvSpPr>
          <p:nvPr>
            <p:ph type="dt" sz="half" idx="10"/>
          </p:nvPr>
        </p:nvSpPr>
        <p:spPr>
          <a:xfrm>
            <a:off x="500036" y="4661315"/>
            <a:ext cx="2133600" cy="273844"/>
          </a:xfrm>
        </p:spPr>
        <p:txBody>
          <a:bodyPr lIns="0" tIns="0" rIns="0" bIns="0"/>
          <a:lstStyle>
            <a:lvl1pPr>
              <a:defRPr sz="1500">
                <a:solidFill>
                  <a:srgbClr val="002C47"/>
                </a:solidFill>
                <a:latin typeface="Arial" pitchFamily="34" charset="0"/>
                <a:cs typeface="Arial" pitchFamily="34" charset="0"/>
              </a:defRPr>
            </a:lvl1pPr>
          </a:lstStyle>
          <a:p>
            <a:fld id="{58879FDF-66AB-4EB3-8B49-63EAF1312070}" type="datetime1">
              <a:rPr lang="en-AU" smtClean="0"/>
              <a:pPr/>
              <a:t>12/02/2014</a:t>
            </a:fld>
            <a:endParaRPr lang="en-AU" dirty="0"/>
          </a:p>
        </p:txBody>
      </p:sp>
      <p:sp>
        <p:nvSpPr>
          <p:cNvPr id="18" name="Text Placeholder 13"/>
          <p:cNvSpPr>
            <a:spLocks noGrp="1"/>
          </p:cNvSpPr>
          <p:nvPr>
            <p:ph type="body" sz="quarter" idx="13" hasCustomPrompt="1"/>
          </p:nvPr>
        </p:nvSpPr>
        <p:spPr>
          <a:xfrm>
            <a:off x="500067" y="3429009"/>
            <a:ext cx="5572135" cy="285752"/>
          </a:xfrm>
        </p:spPr>
        <p:txBody>
          <a:bodyPr lIns="0" tIns="0" rIns="0" bIns="0">
            <a:noAutofit/>
          </a:bodyPr>
          <a:lstStyle>
            <a:lvl1pPr>
              <a:buNone/>
              <a:defRPr sz="1500" baseline="0">
                <a:solidFill>
                  <a:srgbClr val="002C47"/>
                </a:solidFill>
              </a:defRPr>
            </a:lvl1pPr>
          </a:lstStyle>
          <a:p>
            <a:r>
              <a:rPr lang="en-AU" dirty="0" err="1" smtClean="0"/>
              <a:t>Firstname</a:t>
            </a:r>
            <a:r>
              <a:rPr lang="en-AU" dirty="0" smtClean="0"/>
              <a:t> Surname</a:t>
            </a:r>
            <a:endParaRPr lang="en-AU" dirty="0"/>
          </a:p>
        </p:txBody>
      </p:sp>
      <p:sp>
        <p:nvSpPr>
          <p:cNvPr id="19" name="Text Placeholder 16"/>
          <p:cNvSpPr>
            <a:spLocks noGrp="1"/>
          </p:cNvSpPr>
          <p:nvPr>
            <p:ph type="body" sz="quarter" idx="14" hasCustomPrompt="1"/>
          </p:nvPr>
        </p:nvSpPr>
        <p:spPr>
          <a:xfrm>
            <a:off x="500067" y="4286266"/>
            <a:ext cx="5572135" cy="357171"/>
          </a:xfrm>
        </p:spPr>
        <p:txBody>
          <a:bodyPr lIns="0" tIns="0" rIns="0" bIns="0">
            <a:normAutofit/>
          </a:bodyPr>
          <a:lstStyle>
            <a:lvl1pPr>
              <a:buNone/>
              <a:defRPr sz="1500" i="0">
                <a:solidFill>
                  <a:srgbClr val="002C47"/>
                </a:solidFill>
              </a:defRPr>
            </a:lvl1pPr>
          </a:lstStyle>
          <a:p>
            <a:pPr lvl="0"/>
            <a:r>
              <a:rPr lang="en-AU" dirty="0" smtClean="0"/>
              <a:t>Conference/Seminar/Audience name</a:t>
            </a:r>
            <a:endParaRPr lang="en-AU" dirty="0"/>
          </a:p>
        </p:txBody>
      </p:sp>
      <p:sp>
        <p:nvSpPr>
          <p:cNvPr id="20" name="Text Placeholder 18"/>
          <p:cNvSpPr>
            <a:spLocks noGrp="1"/>
          </p:cNvSpPr>
          <p:nvPr>
            <p:ph type="body" sz="quarter" idx="15" hasCustomPrompt="1"/>
          </p:nvPr>
        </p:nvSpPr>
        <p:spPr>
          <a:xfrm>
            <a:off x="500066" y="3714760"/>
            <a:ext cx="5572125" cy="571504"/>
          </a:xfrm>
        </p:spPr>
        <p:txBody>
          <a:bodyPr lIns="0" tIns="0" rIns="0" bIns="0">
            <a:normAutofit/>
          </a:bodyPr>
          <a:lstStyle>
            <a:lvl1pPr>
              <a:buNone/>
              <a:defRPr sz="1500">
                <a:solidFill>
                  <a:srgbClr val="002C47"/>
                </a:solidFill>
              </a:defRPr>
            </a:lvl1pPr>
          </a:lstStyle>
          <a:p>
            <a:pPr lvl="0"/>
            <a:r>
              <a:rPr lang="en-AU" dirty="0" smtClean="0"/>
              <a:t>Position title, section, office, group, TGA</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Graph/Chart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09D7CB-13A3-40B3-9FE0-433035956126}"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9" cy="273844"/>
          </a:xfrm>
        </p:spPr>
        <p:txBody>
          <a:bodyPr/>
          <a:lstStyle/>
          <a:p>
            <a:fld id="{41289086-F8F4-4F2F-BCF7-F743D714AC23}" type="slidenum">
              <a:rPr lang="en-AU" smtClean="0">
                <a:solidFill>
                  <a:srgbClr val="002C47"/>
                </a:solidFill>
              </a:rPr>
              <a:pPr/>
              <a:t>‹#›</a:t>
            </a:fld>
            <a:endParaRPr lang="en-AU">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10" name="Content Placeholder 9"/>
          <p:cNvSpPr>
            <a:spLocks noGrp="1"/>
          </p:cNvSpPr>
          <p:nvPr>
            <p:ph sz="quarter" idx="13" hasCustomPrompt="1"/>
          </p:nvPr>
        </p:nvSpPr>
        <p:spPr>
          <a:xfrm>
            <a:off x="500063" y="1660927"/>
            <a:ext cx="8281987" cy="2518183"/>
          </a:xfrm>
        </p:spPr>
        <p:txBody>
          <a:bodyPr>
            <a:normAutofit/>
          </a:bodyPr>
          <a:lstStyle>
            <a:lvl1pPr>
              <a:defRPr baseline="0"/>
            </a:lvl1pPr>
          </a:lstStyle>
          <a:p>
            <a:pPr lvl="0"/>
            <a:r>
              <a:rPr lang="en-US" dirty="0" smtClean="0"/>
              <a:t>Click the appropriate icon below to add tables, charts, graphs, images etc</a:t>
            </a:r>
            <a:endParaRPr lang="en-AU" dirty="0"/>
          </a:p>
        </p:txBody>
      </p:sp>
      <p:sp>
        <p:nvSpPr>
          <p:cNvPr id="12" name="Footer Placeholder 11"/>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8" name="Text Placeholder 10"/>
          <p:cNvSpPr>
            <a:spLocks noGrp="1"/>
          </p:cNvSpPr>
          <p:nvPr>
            <p:ph type="body" sz="quarter" idx="16" hasCustomPrompt="1"/>
          </p:nvPr>
        </p:nvSpPr>
        <p:spPr>
          <a:xfrm>
            <a:off x="504826" y="4293394"/>
            <a:ext cx="8277224"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Divider Slide, White">
    <p:spTree>
      <p:nvGrpSpPr>
        <p:cNvPr id="1" name=""/>
        <p:cNvGrpSpPr/>
        <p:nvPr/>
      </p:nvGrpSpPr>
      <p:grpSpPr>
        <a:xfrm>
          <a:off x="0" y="0"/>
          <a:ext cx="0" cy="0"/>
          <a:chOff x="0" y="0"/>
          <a:chExt cx="0" cy="0"/>
        </a:xfrm>
      </p:grpSpPr>
      <p:pic>
        <p:nvPicPr>
          <p:cNvPr id="10" name="Picture 9" descr="PowerPoint_landscape_2.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accent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4118E44-EB54-4D9E-9392-2A90778A4E0F}"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1" name="Picture 10" descr="DH&amp;A_logo_Inline_black.jpg"/>
          <p:cNvPicPr>
            <a:picLocks noChangeAspect="1"/>
          </p:cNvPicPr>
          <p:nvPr/>
        </p:nvPicPr>
        <p:blipFill>
          <a:blip r:embed="rId3" cstate="print"/>
          <a:stretch>
            <a:fillRect/>
          </a:stretch>
        </p:blipFill>
        <p:spPr>
          <a:xfrm>
            <a:off x="571483" y="210494"/>
            <a:ext cx="2000265" cy="503868"/>
          </a:xfrm>
          <a:prstGeom prst="rect">
            <a:avLst/>
          </a:prstGeom>
        </p:spPr>
      </p:pic>
      <p:pic>
        <p:nvPicPr>
          <p:cNvPr id="9" name="Picture 8" descr="PowerPoint_landscape_2.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black.jpg"/>
          <p:cNvPicPr>
            <a:picLocks noChangeAspect="1"/>
          </p:cNvPicPr>
          <p:nvPr userDrawn="1"/>
        </p:nvPicPr>
        <p:blipFill>
          <a:blip r:embed="rId3" cstate="print"/>
          <a:stretch>
            <a:fillRect/>
          </a:stretch>
        </p:blipFill>
        <p:spPr>
          <a:xfrm>
            <a:off x="571483" y="210494"/>
            <a:ext cx="2000265" cy="503868"/>
          </a:xfrm>
          <a:prstGeom prst="rect">
            <a:avLst/>
          </a:prstGeom>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13" name="Rectangle 12"/>
          <p:cNvSpPr/>
          <p:nvPr/>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2F8A4AFD-3D15-42EF-BF6B-6A6EFCDF40DB}"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2" name="Picture 11"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4" name="Rectangle 13"/>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4" name="Picture 13"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6" name="Picture 15"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7CD11B7-D177-4337-BB66-B14840F1BD19}" type="datetime1">
              <a:rPr lang="en-AU" smtClean="0"/>
              <a:pPr/>
              <a:t>12/02/2014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965FCB-C193-47C7-BA9B-8925BE36D90A}" type="slidenum">
              <a:rPr lang="en-AU" smtClean="0"/>
              <a:pPr/>
              <a:t>‹#›</a:t>
            </a:fld>
            <a:endParaRPr lang="en-AU"/>
          </a:p>
        </p:txBody>
      </p:sp>
      <p:pic>
        <p:nvPicPr>
          <p:cNvPr id="8" name="Picture 7"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E5D96083-1A2D-4E23-A07E-E94C76141372}" type="datetime1">
              <a:rPr lang="en-AU" smtClean="0"/>
              <a:pPr/>
              <a:t>12/02/2014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965FCB-C193-47C7-BA9B-8925BE36D90A}" type="slidenum">
              <a:rPr lang="en-AU" smtClean="0"/>
              <a:pPr/>
              <a:t>‹#›</a:t>
            </a:fld>
            <a:endParaRPr lang="en-AU"/>
          </a:p>
        </p:txBody>
      </p:sp>
      <p:pic>
        <p:nvPicPr>
          <p:cNvPr id="7" name="Picture 6"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8" name="Picture 7"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9" name="Picture 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897567"/>
            <a:ext cx="5486400" cy="26481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32DF-19A8-45A9-BC6D-8286D71BEA04}"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smtClean="0"/>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648C-5F94-4336-B8FB-9977BB904F28}" type="datetime1">
              <a:rPr lang="en-AU" smtClean="0">
                <a:solidFill>
                  <a:srgbClr val="002C47"/>
                </a:solidFill>
              </a:rPr>
              <a:pPr/>
              <a:t>12/02/2014</a:t>
            </a:fld>
            <a:endParaRPr lang="en-AU">
              <a:solidFill>
                <a:srgbClr val="002C47"/>
              </a:solidFill>
            </a:endParaRPr>
          </a:p>
        </p:txBody>
      </p:sp>
      <p:sp>
        <p:nvSpPr>
          <p:cNvPr id="4" name="Slide Number Placeholder 3"/>
          <p:cNvSpPr>
            <a:spLocks noGrp="1"/>
          </p:cNvSpPr>
          <p:nvPr>
            <p:ph type="sldNum" sz="quarter" idx="12"/>
          </p:nvPr>
        </p:nvSpPr>
        <p:spPr>
          <a:xfrm>
            <a:off x="6553202" y="4767266"/>
            <a:ext cx="2219323"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6" name="Footer Placeholder 5"/>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780213" y="3759994"/>
            <a:ext cx="1871662" cy="405000"/>
          </a:xfrm>
        </p:spPr>
        <p:txBody>
          <a:bodyPr/>
          <a:lstStyle>
            <a:lvl1pPr marL="0" indent="0">
              <a:buFontTx/>
              <a:buNone/>
              <a:defRPr/>
            </a:lvl1pPr>
          </a:lstStyle>
          <a:p>
            <a:r>
              <a:rPr lang="en-US" smtClean="0"/>
              <a:t>Click icon to add picture</a:t>
            </a:r>
            <a:endParaRPr lang="en-AU" dirty="0"/>
          </a:p>
        </p:txBody>
      </p:sp>
      <p:sp>
        <p:nvSpPr>
          <p:cNvPr id="2" name="Title 1"/>
          <p:cNvSpPr>
            <a:spLocks noGrp="1"/>
          </p:cNvSpPr>
          <p:nvPr>
            <p:ph type="ctrTitle" hasCustomPrompt="1"/>
          </p:nvPr>
        </p:nvSpPr>
        <p:spPr>
          <a:xfrm>
            <a:off x="500036" y="1410883"/>
            <a:ext cx="7786742" cy="375050"/>
          </a:xfrm>
        </p:spPr>
        <p:txBody>
          <a:bodyPr lIns="0" tIns="0" rIns="0" bIns="0" anchor="t">
            <a:normAutofit/>
          </a:bodyPr>
          <a:lstStyle>
            <a:lvl1pPr marL="0" indent="0">
              <a:defRPr sz="2800" b="1">
                <a:solidFill>
                  <a:srgbClr val="002C47"/>
                </a:solidFill>
                <a:latin typeface="Arial" pitchFamily="34" charset="0"/>
                <a:cs typeface="Arial" pitchFamily="34" charset="0"/>
              </a:defRPr>
            </a:lvl1pPr>
          </a:lstStyle>
          <a:p>
            <a:r>
              <a:rPr lang="en-US" dirty="0" smtClean="0"/>
              <a:t>Presentation Title</a:t>
            </a:r>
            <a:endParaRPr lang="en-AU" dirty="0"/>
          </a:p>
        </p:txBody>
      </p:sp>
      <p:sp>
        <p:nvSpPr>
          <p:cNvPr id="3" name="Subtitle 2"/>
          <p:cNvSpPr>
            <a:spLocks noGrp="1"/>
          </p:cNvSpPr>
          <p:nvPr>
            <p:ph type="subTitle" idx="1" hasCustomPrompt="1"/>
          </p:nvPr>
        </p:nvSpPr>
        <p:spPr>
          <a:xfrm>
            <a:off x="500034" y="1821651"/>
            <a:ext cx="6400800" cy="1314451"/>
          </a:xfrm>
        </p:spPr>
        <p:txBody>
          <a:bodyPr lIns="0" tIns="0" rIns="0" bIns="0">
            <a:normAutofit/>
          </a:bodyPr>
          <a:lstStyle>
            <a:lvl1pPr marL="0" indent="0" algn="l">
              <a:buNone/>
              <a:defRPr sz="2200" b="0">
                <a:solidFill>
                  <a:srgbClr val="006DA7"/>
                </a:solidFill>
                <a:latin typeface="Arial" pitchFamily="34" charset="0"/>
                <a:cs typeface="Arial" pitchFamily="34" charset="0"/>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1" indent="0" algn="ctr">
              <a:buNone/>
              <a:defRPr>
                <a:solidFill>
                  <a:schemeClr val="tx1">
                    <a:tint val="75000"/>
                  </a:schemeClr>
                </a:solidFill>
              </a:defRPr>
            </a:lvl4pPr>
            <a:lvl5pPr marL="1828522" indent="0" algn="ctr">
              <a:buNone/>
              <a:defRPr>
                <a:solidFill>
                  <a:schemeClr val="tx1">
                    <a:tint val="75000"/>
                  </a:schemeClr>
                </a:solidFill>
              </a:defRPr>
            </a:lvl5pPr>
            <a:lvl6pPr marL="2285653" indent="0" algn="ctr">
              <a:buNone/>
              <a:defRPr>
                <a:solidFill>
                  <a:schemeClr val="tx1">
                    <a:tint val="75000"/>
                  </a:schemeClr>
                </a:solidFill>
              </a:defRPr>
            </a:lvl6pPr>
            <a:lvl7pPr marL="2742783" indent="0" algn="ctr">
              <a:buNone/>
              <a:defRPr>
                <a:solidFill>
                  <a:schemeClr val="tx1">
                    <a:tint val="75000"/>
                  </a:schemeClr>
                </a:solidFill>
              </a:defRPr>
            </a:lvl7pPr>
            <a:lvl8pPr marL="3199913" indent="0" algn="ctr">
              <a:buNone/>
              <a:defRPr>
                <a:solidFill>
                  <a:schemeClr val="tx1">
                    <a:tint val="75000"/>
                  </a:schemeClr>
                </a:solidFill>
              </a:defRPr>
            </a:lvl8pPr>
            <a:lvl9pPr marL="3657044" indent="0" algn="ctr">
              <a:buNone/>
              <a:defRPr>
                <a:solidFill>
                  <a:schemeClr val="tx1">
                    <a:tint val="75000"/>
                  </a:schemeClr>
                </a:solidFill>
              </a:defRPr>
            </a:lvl9pPr>
          </a:lstStyle>
          <a:p>
            <a:r>
              <a:rPr lang="en-US" dirty="0" smtClean="0"/>
              <a:t>Presentation subtitle</a:t>
            </a:r>
            <a:endParaRPr lang="en-AU" dirty="0"/>
          </a:p>
        </p:txBody>
      </p:sp>
      <p:sp>
        <p:nvSpPr>
          <p:cNvPr id="4" name="Date Placeholder 3"/>
          <p:cNvSpPr>
            <a:spLocks noGrp="1"/>
          </p:cNvSpPr>
          <p:nvPr>
            <p:ph type="dt" sz="half" idx="10"/>
          </p:nvPr>
        </p:nvSpPr>
        <p:spPr>
          <a:xfrm>
            <a:off x="500036" y="4661315"/>
            <a:ext cx="2133600" cy="273844"/>
          </a:xfrm>
        </p:spPr>
        <p:txBody>
          <a:bodyPr lIns="0" tIns="0" rIns="0" bIns="0"/>
          <a:lstStyle>
            <a:lvl1pPr>
              <a:defRPr sz="1500">
                <a:solidFill>
                  <a:srgbClr val="002C47"/>
                </a:solidFill>
                <a:latin typeface="Arial" pitchFamily="34" charset="0"/>
                <a:cs typeface="Arial" pitchFamily="34" charset="0"/>
              </a:defRPr>
            </a:lvl1pPr>
          </a:lstStyle>
          <a:p>
            <a:fld id="{58879FDF-66AB-4EB3-8B49-63EAF1312070}" type="datetime1">
              <a:rPr lang="en-AU" smtClean="0"/>
              <a:pPr/>
              <a:t>12/02/2014</a:t>
            </a:fld>
            <a:endParaRPr lang="en-AU" dirty="0"/>
          </a:p>
        </p:txBody>
      </p:sp>
      <p:sp>
        <p:nvSpPr>
          <p:cNvPr id="18" name="Text Placeholder 13"/>
          <p:cNvSpPr>
            <a:spLocks noGrp="1"/>
          </p:cNvSpPr>
          <p:nvPr>
            <p:ph type="body" sz="quarter" idx="13" hasCustomPrompt="1"/>
          </p:nvPr>
        </p:nvSpPr>
        <p:spPr>
          <a:xfrm>
            <a:off x="500067" y="3429009"/>
            <a:ext cx="5572135" cy="285752"/>
          </a:xfrm>
        </p:spPr>
        <p:txBody>
          <a:bodyPr lIns="0" tIns="0" rIns="0" bIns="0">
            <a:noAutofit/>
          </a:bodyPr>
          <a:lstStyle>
            <a:lvl1pPr>
              <a:buNone/>
              <a:defRPr sz="1500" baseline="0">
                <a:solidFill>
                  <a:srgbClr val="002C47"/>
                </a:solidFill>
              </a:defRPr>
            </a:lvl1pPr>
          </a:lstStyle>
          <a:p>
            <a:r>
              <a:rPr lang="en-AU" dirty="0" err="1" smtClean="0"/>
              <a:t>Firstname</a:t>
            </a:r>
            <a:r>
              <a:rPr lang="en-AU" dirty="0" smtClean="0"/>
              <a:t> Surname</a:t>
            </a:r>
            <a:endParaRPr lang="en-AU" dirty="0"/>
          </a:p>
        </p:txBody>
      </p:sp>
      <p:sp>
        <p:nvSpPr>
          <p:cNvPr id="19" name="Text Placeholder 16"/>
          <p:cNvSpPr>
            <a:spLocks noGrp="1"/>
          </p:cNvSpPr>
          <p:nvPr>
            <p:ph type="body" sz="quarter" idx="14" hasCustomPrompt="1"/>
          </p:nvPr>
        </p:nvSpPr>
        <p:spPr>
          <a:xfrm>
            <a:off x="500067" y="4286266"/>
            <a:ext cx="5572135" cy="357171"/>
          </a:xfrm>
        </p:spPr>
        <p:txBody>
          <a:bodyPr lIns="0" tIns="0" rIns="0" bIns="0">
            <a:normAutofit/>
          </a:bodyPr>
          <a:lstStyle>
            <a:lvl1pPr>
              <a:buNone/>
              <a:defRPr sz="1500" i="0">
                <a:solidFill>
                  <a:srgbClr val="002C47"/>
                </a:solidFill>
              </a:defRPr>
            </a:lvl1pPr>
          </a:lstStyle>
          <a:p>
            <a:pPr lvl="0"/>
            <a:r>
              <a:rPr lang="en-AU" dirty="0" smtClean="0"/>
              <a:t>Conference/Seminar/Audience name</a:t>
            </a:r>
            <a:endParaRPr lang="en-AU" dirty="0"/>
          </a:p>
        </p:txBody>
      </p:sp>
      <p:sp>
        <p:nvSpPr>
          <p:cNvPr id="20" name="Text Placeholder 18"/>
          <p:cNvSpPr>
            <a:spLocks noGrp="1"/>
          </p:cNvSpPr>
          <p:nvPr>
            <p:ph type="body" sz="quarter" idx="15" hasCustomPrompt="1"/>
          </p:nvPr>
        </p:nvSpPr>
        <p:spPr>
          <a:xfrm>
            <a:off x="500066" y="3714760"/>
            <a:ext cx="5572125" cy="571504"/>
          </a:xfrm>
        </p:spPr>
        <p:txBody>
          <a:bodyPr lIns="0" tIns="0" rIns="0" bIns="0">
            <a:normAutofit/>
          </a:bodyPr>
          <a:lstStyle>
            <a:lvl1pPr>
              <a:buNone/>
              <a:defRPr sz="1500">
                <a:solidFill>
                  <a:srgbClr val="002C47"/>
                </a:solidFill>
              </a:defRPr>
            </a:lvl1pPr>
          </a:lstStyle>
          <a:p>
            <a:pPr lvl="0"/>
            <a:r>
              <a:rPr lang="en-AU" dirty="0" smtClean="0"/>
              <a:t>Position title, section, office, group, TGA</a:t>
            </a:r>
            <a:endParaRPr lang="en-AU"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descr="Landscape-Divider.gif"/>
          <p:cNvPicPr>
            <a:picLocks noChangeAspect="1"/>
          </p:cNvPicPr>
          <p:nvPr userDrawn="1"/>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398F86E-54CD-4246-A352-3CDC547C61E3}"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28848"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72491" cy="375050"/>
          </a:xfrm>
        </p:spPr>
        <p:txBody>
          <a:bodyPr lIns="0" tIns="0" rIns="0" bIns="0" anchor="t" anchorCtr="0">
            <a:normAutofit/>
          </a:bodyPr>
          <a:lstStyle>
            <a:lvl1pPr marL="0" indent="0">
              <a:defRPr sz="2800" b="1">
                <a:solidFill>
                  <a:schemeClr val="tx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4" y="1643057"/>
            <a:ext cx="8272491" cy="2482471"/>
          </a:xfrm>
        </p:spPr>
        <p:txBody>
          <a:bodyPr lIns="0" tIns="0" rIns="0" bIns="0">
            <a:normAutofit/>
          </a:bodyPr>
          <a:lstStyle>
            <a:lvl1pPr>
              <a:buFont typeface="Arial" pitchFamily="34" charset="0"/>
              <a:buChar char="•"/>
              <a:defRPr lang="en-AU" sz="2600" baseline="0" smtClean="0">
                <a:latin typeface="Arial" pitchFamily="34" charset="0"/>
                <a:ea typeface="Adobe Gothic Std B" pitchFamily="34" charset="-128"/>
              </a:defRPr>
            </a:lvl1pPr>
            <a:lvl2pPr>
              <a:buFont typeface="Arial" pitchFamily="34" charset="0"/>
              <a:buChar char="–"/>
              <a:defRPr baseline="0"/>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r>
              <a:rPr lang="en-AU" dirty="0" smtClean="0"/>
              <a:t>Click to add text...</a:t>
            </a:r>
          </a:p>
        </p:txBody>
      </p:sp>
      <p:sp>
        <p:nvSpPr>
          <p:cNvPr id="12" name="Footer Placeholder 11"/>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3" name="Rectangle 12"/>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3"/>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EC59AB5-0212-43B0-94BF-E4CDBB93383B}" type="datetimeFigureOut">
              <a:rPr lang="en-AU" smtClean="0">
                <a:solidFill>
                  <a:srgbClr val="FFFFFF"/>
                </a:solidFill>
              </a:rPr>
              <a:pPr/>
              <a:t>12/02/2014</a:t>
            </a:fld>
            <a:endParaRPr lang="en-AU">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solidFill>
                  <a:srgbClr val="FFFFFF"/>
                </a:solidFill>
              </a:rPr>
              <a:pPr/>
              <a:t>‹#›</a:t>
            </a:fld>
            <a:endParaRPr lang="en-AU">
              <a:solidFill>
                <a:srgbClr val="FFFFFF"/>
              </a:solidFill>
            </a:endParaRPr>
          </a:p>
        </p:txBody>
      </p:sp>
      <p:pic>
        <p:nvPicPr>
          <p:cNvPr id="10" name="Picture 9" descr="DH&amp;A_logo_Inline_White.png"/>
          <p:cNvPicPr>
            <a:picLocks noChangeAspect="1"/>
          </p:cNvPicPr>
          <p:nvPr userDrawn="1"/>
        </p:nvPicPr>
        <p:blipFill>
          <a:blip r:embed="rId3" cstate="print"/>
          <a:stretch>
            <a:fillRect/>
          </a:stretch>
        </p:blipFill>
        <p:spPr>
          <a:xfrm>
            <a:off x="357158" y="71425"/>
            <a:ext cx="1785950" cy="449882"/>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Slide Colou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1E9A10B-8A84-4F40-A4D2-8527E8634A99}"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19323"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82017" cy="375050"/>
          </a:xfrm>
        </p:spPr>
        <p:txBody>
          <a:bodyPr lIns="0" tIns="0" rIns="0" bIns="0" anchor="t">
            <a:normAutofit/>
          </a:bodyPr>
          <a:lstStyle>
            <a:lvl1pPr marL="0" indent="0">
              <a:defRPr sz="2800" b="1">
                <a:solidFill>
                  <a:schemeClr val="bg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3" y="1643058"/>
            <a:ext cx="8272492" cy="3000380"/>
          </a:xfrm>
        </p:spPr>
        <p:txBody>
          <a:bodyPr lIns="0" tIns="0" rIns="0" bIns="0">
            <a:normAutofit/>
          </a:bodyPr>
          <a:lstStyle>
            <a:lvl1pPr>
              <a:buClrTx/>
              <a:buFont typeface="Arial" pitchFamily="34" charset="0"/>
              <a:buChar char="•"/>
              <a:defRPr lang="en-AU" sz="2600" baseline="0" smtClean="0">
                <a:solidFill>
                  <a:schemeClr val="bg1"/>
                </a:solidFill>
                <a:latin typeface="Arial" pitchFamily="34" charset="0"/>
                <a:ea typeface="Adobe Gothic Std B" pitchFamily="34" charset="-128"/>
              </a:defRPr>
            </a:lvl1pPr>
            <a:lvl2pPr>
              <a:buClrTx/>
              <a:buFont typeface="Arial" pitchFamily="34" charset="0"/>
              <a:buChar char="–"/>
              <a:defRPr sz="2600" baseline="0">
                <a:solidFill>
                  <a:schemeClr val="bg1"/>
                </a:solidFill>
              </a:defRPr>
            </a:lvl2pPr>
            <a:lvl3pPr>
              <a:buClrTx/>
              <a:buFont typeface="Wingdings" pitchFamily="2" charset="2"/>
              <a:buChar char="§"/>
              <a:defRPr sz="2600" baseline="0">
                <a:solidFill>
                  <a:schemeClr val="bg1"/>
                </a:solidFill>
              </a:defRPr>
            </a:lvl3pPr>
            <a:lvl4pPr>
              <a:buFont typeface="Arial" pitchFamily="34" charset="0"/>
              <a:buChar char="•"/>
              <a:defRPr/>
            </a:lvl4pPr>
            <a:lvl5pPr>
              <a:buFont typeface="Arial" pitchFamily="34" charset="0"/>
              <a:buChar char="‒"/>
              <a:defRPr b="0"/>
            </a:lvl5pPr>
          </a:lstStyle>
          <a:p>
            <a:r>
              <a:rPr lang="en-AU" dirty="0" smtClean="0"/>
              <a:t>Click to add text...</a:t>
            </a:r>
          </a:p>
          <a:p>
            <a:pPr lvl="1"/>
            <a:r>
              <a:rPr lang="en-AU" dirty="0" smtClean="0"/>
              <a:t>Click to add text</a:t>
            </a:r>
          </a:p>
          <a:p>
            <a:pPr lvl="2"/>
            <a:r>
              <a:rPr lang="en-AU" dirty="0" smtClean="0"/>
              <a:t>Click to add text</a:t>
            </a:r>
            <a:endParaRPr lang="en-AU" dirty="0"/>
          </a:p>
        </p:txBody>
      </p:sp>
      <p:sp>
        <p:nvSpPr>
          <p:cNvPr id="13" name="Footer Placeholder 12"/>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4766A43-828E-40B8-A03C-9AFD52286326}"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3"/>
          </p:nvPr>
        </p:nvSpPr>
        <p:spPr>
          <a:xfrm>
            <a:off x="4362450" y="1714495"/>
            <a:ext cx="4410075"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8"/>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with Graphic">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F2CB31C-D55B-4C93-A8CE-1A0602AEAD25}"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3" name="Picture Placeholder 12"/>
          <p:cNvSpPr>
            <a:spLocks noGrp="1"/>
          </p:cNvSpPr>
          <p:nvPr>
            <p:ph type="pic" sz="quarter" idx="13" hasCustomPrompt="1"/>
          </p:nvPr>
        </p:nvSpPr>
        <p:spPr>
          <a:xfrm>
            <a:off x="4357696" y="1714502"/>
            <a:ext cx="4424355" cy="2493167"/>
          </a:xfrm>
        </p:spPr>
        <p:txBody>
          <a:bodyPr>
            <a:normAutofit/>
          </a:bodyPr>
          <a:lstStyle>
            <a:lvl1pPr>
              <a:defRPr/>
            </a:lvl1pPr>
          </a:lstStyle>
          <a:p>
            <a:r>
              <a:rPr lang="en-AU" dirty="0" smtClean="0"/>
              <a:t>Click icon to insert picture</a:t>
            </a:r>
            <a:endParaRPr lang="en-AU" dirty="0"/>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1" name="Text Placeholder 10"/>
          <p:cNvSpPr>
            <a:spLocks noGrp="1"/>
          </p:cNvSpPr>
          <p:nvPr>
            <p:ph type="body" sz="quarter" idx="16" hasCustomPrompt="1"/>
          </p:nvPr>
        </p:nvSpPr>
        <p:spPr>
          <a:xfrm>
            <a:off x="4362451" y="4293394"/>
            <a:ext cx="4410075"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90A83FA-7586-428E-9CB2-B4061F6093DB}"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2" name="Content Placeholder 11"/>
          <p:cNvSpPr>
            <a:spLocks noGrp="1"/>
          </p:cNvSpPr>
          <p:nvPr>
            <p:ph sz="quarter" idx="16"/>
          </p:nvPr>
        </p:nvSpPr>
        <p:spPr>
          <a:xfrm>
            <a:off x="4359275" y="1717143"/>
            <a:ext cx="4422775" cy="249052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Text Placeholder 10"/>
          <p:cNvSpPr>
            <a:spLocks noGrp="1"/>
          </p:cNvSpPr>
          <p:nvPr>
            <p:ph type="body" sz="quarter" idx="17" hasCustomPrompt="1"/>
          </p:nvPr>
        </p:nvSpPr>
        <p:spPr>
          <a:xfrm>
            <a:off x="4362450" y="4293394"/>
            <a:ext cx="4419600"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1" y="1017976"/>
            <a:ext cx="8286750"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5" y="1982389"/>
            <a:ext cx="3710016"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4"/>
          </p:nvPr>
        </p:nvSpPr>
        <p:spPr>
          <a:xfrm>
            <a:off x="4362450" y="1982389"/>
            <a:ext cx="4419601"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Footer Placeholder 13"/>
          <p:cNvSpPr>
            <a:spLocks noGrp="1"/>
          </p:cNvSpPr>
          <p:nvPr>
            <p:ph type="ftr" sz="quarter" idx="16"/>
          </p:nvPr>
        </p:nvSpPr>
        <p:spPr>
          <a:xfrm>
            <a:off x="500034" y="4772582"/>
            <a:ext cx="2066186" cy="270039"/>
          </a:xfrm>
          <a:prstGeom prst="rect">
            <a:avLst/>
          </a:prstGeom>
        </p:spPr>
        <p:txBody>
          <a:bodyPr/>
          <a:lstStyle/>
          <a:p>
            <a:endParaRPr lang="en-AU" dirty="0">
              <a:solidFill>
                <a:srgbClr val="002C47"/>
              </a:solidFill>
            </a:endParaRPr>
          </a:p>
        </p:txBody>
      </p:sp>
      <p:sp>
        <p:nvSpPr>
          <p:cNvPr id="16" name="Text Placeholder 15"/>
          <p:cNvSpPr>
            <a:spLocks noGrp="1"/>
          </p:cNvSpPr>
          <p:nvPr>
            <p:ph type="body" sz="quarter" idx="17" hasCustomPrompt="1"/>
          </p:nvPr>
        </p:nvSpPr>
        <p:spPr>
          <a:xfrm>
            <a:off x="501650" y="1598633"/>
            <a:ext cx="3708400" cy="319087"/>
          </a:xfrm>
        </p:spPr>
        <p:txBody>
          <a:bodyPr>
            <a:normAutofit/>
          </a:bodyPr>
          <a:lstStyle>
            <a:lvl1pPr>
              <a:buNone/>
              <a:defRPr b="1">
                <a:solidFill>
                  <a:srgbClr val="006DA7"/>
                </a:solidFill>
              </a:defRPr>
            </a:lvl1pPr>
          </a:lstStyle>
          <a:p>
            <a:pPr lvl="0"/>
            <a:r>
              <a:rPr lang="en-US" dirty="0" smtClean="0"/>
              <a:t>Subheading</a:t>
            </a:r>
            <a:endParaRPr lang="en-AU" dirty="0"/>
          </a:p>
        </p:txBody>
      </p:sp>
      <p:sp>
        <p:nvSpPr>
          <p:cNvPr id="17" name="Text Placeholder 15"/>
          <p:cNvSpPr>
            <a:spLocks noGrp="1"/>
          </p:cNvSpPr>
          <p:nvPr>
            <p:ph type="body" sz="quarter" idx="18" hasCustomPrompt="1"/>
          </p:nvPr>
        </p:nvSpPr>
        <p:spPr>
          <a:xfrm>
            <a:off x="4362451" y="1603547"/>
            <a:ext cx="4410074" cy="310979"/>
          </a:xfrm>
        </p:spPr>
        <p:txBody>
          <a:bodyPr>
            <a:normAutofit/>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BB7314-3BAF-48A8-8585-01F621CF335A}"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8"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8" name="Footer Placeholder 7"/>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able/Graph/Chart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09D7CB-13A3-40B3-9FE0-433035956126}"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9" cy="273844"/>
          </a:xfrm>
        </p:spPr>
        <p:txBody>
          <a:bodyPr/>
          <a:lstStyle/>
          <a:p>
            <a:fld id="{41289086-F8F4-4F2F-BCF7-F743D714AC23}" type="slidenum">
              <a:rPr lang="en-AU" smtClean="0">
                <a:solidFill>
                  <a:srgbClr val="002C47"/>
                </a:solidFill>
              </a:rPr>
              <a:pPr/>
              <a:t>‹#›</a:t>
            </a:fld>
            <a:endParaRPr lang="en-AU">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10" name="Content Placeholder 9"/>
          <p:cNvSpPr>
            <a:spLocks noGrp="1"/>
          </p:cNvSpPr>
          <p:nvPr>
            <p:ph sz="quarter" idx="13" hasCustomPrompt="1"/>
          </p:nvPr>
        </p:nvSpPr>
        <p:spPr>
          <a:xfrm>
            <a:off x="500063" y="1660927"/>
            <a:ext cx="8281987" cy="2518183"/>
          </a:xfrm>
        </p:spPr>
        <p:txBody>
          <a:bodyPr>
            <a:normAutofit/>
          </a:bodyPr>
          <a:lstStyle>
            <a:lvl1pPr>
              <a:defRPr baseline="0"/>
            </a:lvl1pPr>
          </a:lstStyle>
          <a:p>
            <a:pPr lvl="0"/>
            <a:r>
              <a:rPr lang="en-US" dirty="0" smtClean="0"/>
              <a:t>Click the appropriate icon below to add tables, charts, graphs, images etc</a:t>
            </a:r>
            <a:endParaRPr lang="en-AU" dirty="0"/>
          </a:p>
        </p:txBody>
      </p:sp>
      <p:sp>
        <p:nvSpPr>
          <p:cNvPr id="12" name="Footer Placeholder 11"/>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8" name="Text Placeholder 10"/>
          <p:cNvSpPr>
            <a:spLocks noGrp="1"/>
          </p:cNvSpPr>
          <p:nvPr>
            <p:ph type="body" sz="quarter" idx="16" hasCustomPrompt="1"/>
          </p:nvPr>
        </p:nvSpPr>
        <p:spPr>
          <a:xfrm>
            <a:off x="504826" y="4293394"/>
            <a:ext cx="8277224"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648C-5F94-4336-B8FB-9977BB904F28}" type="datetime1">
              <a:rPr lang="en-AU" smtClean="0">
                <a:solidFill>
                  <a:srgbClr val="002C47"/>
                </a:solidFill>
              </a:rPr>
              <a:pPr/>
              <a:t>12/02/2014</a:t>
            </a:fld>
            <a:endParaRPr lang="en-AU">
              <a:solidFill>
                <a:srgbClr val="002C47"/>
              </a:solidFill>
            </a:endParaRPr>
          </a:p>
        </p:txBody>
      </p:sp>
      <p:sp>
        <p:nvSpPr>
          <p:cNvPr id="4" name="Slide Number Placeholder 3"/>
          <p:cNvSpPr>
            <a:spLocks noGrp="1"/>
          </p:cNvSpPr>
          <p:nvPr>
            <p:ph type="sldNum" sz="quarter" idx="12"/>
          </p:nvPr>
        </p:nvSpPr>
        <p:spPr>
          <a:xfrm>
            <a:off x="6553202" y="4767266"/>
            <a:ext cx="2219323"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6" name="Footer Placeholder 5"/>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3" name="Rectangle 12"/>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3"/>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EC59AB5-0212-43B0-94BF-E4CDBB93383B}" type="datetimeFigureOut">
              <a:rPr lang="en-AU" smtClean="0">
                <a:solidFill>
                  <a:srgbClr val="FFFFFF"/>
                </a:solidFill>
              </a:rPr>
              <a:pPr/>
              <a:t>12/02/2014</a:t>
            </a:fld>
            <a:endParaRPr lang="en-AU">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solidFill>
                  <a:srgbClr val="FFFFFF"/>
                </a:solidFill>
              </a:rPr>
              <a:pPr/>
              <a:t>‹#›</a:t>
            </a:fld>
            <a:endParaRPr lang="en-AU">
              <a:solidFill>
                <a:srgbClr val="FFFFFF"/>
              </a:solidFill>
            </a:endParaRPr>
          </a:p>
        </p:txBody>
      </p:sp>
      <p:pic>
        <p:nvPicPr>
          <p:cNvPr id="10" name="Picture 9" descr="DH&amp;A_logo_Inline_White.png"/>
          <p:cNvPicPr>
            <a:picLocks noChangeAspect="1"/>
          </p:cNvPicPr>
          <p:nvPr userDrawn="1"/>
        </p:nvPicPr>
        <p:blipFill>
          <a:blip r:embed="rId3" cstate="print"/>
          <a:stretch>
            <a:fillRect/>
          </a:stretch>
        </p:blipFill>
        <p:spPr>
          <a:xfrm>
            <a:off x="357158" y="71425"/>
            <a:ext cx="1785950" cy="4498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6" name="Picture 5"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p:nvPicPr>
        <p:blipFill>
          <a:blip r:embed="rId2" cstate="print"/>
          <a:stretch>
            <a:fillRect/>
          </a:stretch>
        </p:blipFill>
        <p:spPr>
          <a:xfrm>
            <a:off x="571483" y="285736"/>
            <a:ext cx="2286016" cy="575849"/>
          </a:xfrm>
          <a:prstGeom prst="rect">
            <a:avLst/>
          </a:prstGeom>
        </p:spPr>
      </p:pic>
      <p:pic>
        <p:nvPicPr>
          <p:cNvPr id="6" name="Picture 5"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ivider Slide, White">
    <p:spTree>
      <p:nvGrpSpPr>
        <p:cNvPr id="1" name=""/>
        <p:cNvGrpSpPr/>
        <p:nvPr/>
      </p:nvGrpSpPr>
      <p:grpSpPr>
        <a:xfrm>
          <a:off x="0" y="0"/>
          <a:ext cx="0" cy="0"/>
          <a:chOff x="0" y="0"/>
          <a:chExt cx="0" cy="0"/>
        </a:xfrm>
      </p:grpSpPr>
      <p:pic>
        <p:nvPicPr>
          <p:cNvPr id="10" name="Picture 9" descr="PowerPoint_landscape_2.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accent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4118E44-EB54-4D9E-9392-2A90778A4E0F}"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1" name="Picture 10" descr="DH&amp;A_logo_Inline_black.jpg"/>
          <p:cNvPicPr>
            <a:picLocks noChangeAspect="1"/>
          </p:cNvPicPr>
          <p:nvPr/>
        </p:nvPicPr>
        <p:blipFill>
          <a:blip r:embed="rId3" cstate="print"/>
          <a:stretch>
            <a:fillRect/>
          </a:stretch>
        </p:blipFill>
        <p:spPr>
          <a:xfrm>
            <a:off x="571483" y="210494"/>
            <a:ext cx="2000265" cy="503868"/>
          </a:xfrm>
          <a:prstGeom prst="rect">
            <a:avLst/>
          </a:prstGeom>
        </p:spPr>
      </p:pic>
      <p:pic>
        <p:nvPicPr>
          <p:cNvPr id="9" name="Picture 8" descr="PowerPoint_landscape_2.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black.jpg"/>
          <p:cNvPicPr>
            <a:picLocks noChangeAspect="1"/>
          </p:cNvPicPr>
          <p:nvPr userDrawn="1"/>
        </p:nvPicPr>
        <p:blipFill>
          <a:blip r:embed="rId3" cstate="print"/>
          <a:stretch>
            <a:fillRect/>
          </a:stretch>
        </p:blipFill>
        <p:spPr>
          <a:xfrm>
            <a:off x="571483" y="210494"/>
            <a:ext cx="2000265" cy="50386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13" name="Rectangle 12"/>
          <p:cNvSpPr/>
          <p:nvPr/>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2F8A4AFD-3D15-42EF-BF6B-6A6EFCDF40DB}"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2" name="Picture 11"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4" name="Rectangle 13"/>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descr="Landscape-Divider.gif"/>
          <p:cNvPicPr>
            <a:picLocks noChangeAspect="1"/>
          </p:cNvPicPr>
          <p:nvPr userDrawn="1"/>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398F86E-54CD-4246-A352-3CDC547C61E3}"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28848"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72491" cy="375050"/>
          </a:xfrm>
        </p:spPr>
        <p:txBody>
          <a:bodyPr lIns="0" tIns="0" rIns="0" bIns="0" anchor="t" anchorCtr="0">
            <a:normAutofit/>
          </a:bodyPr>
          <a:lstStyle>
            <a:lvl1pPr marL="0" indent="0">
              <a:defRPr sz="2800" b="1">
                <a:solidFill>
                  <a:schemeClr val="tx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4" y="1643057"/>
            <a:ext cx="8272491" cy="2482471"/>
          </a:xfrm>
        </p:spPr>
        <p:txBody>
          <a:bodyPr lIns="0" tIns="0" rIns="0" bIns="0">
            <a:normAutofit/>
          </a:bodyPr>
          <a:lstStyle>
            <a:lvl1pPr>
              <a:buFont typeface="Arial" pitchFamily="34" charset="0"/>
              <a:buChar char="•"/>
              <a:defRPr lang="en-AU" sz="2600" baseline="0" smtClean="0">
                <a:latin typeface="Arial" pitchFamily="34" charset="0"/>
                <a:ea typeface="Adobe Gothic Std B" pitchFamily="34" charset="-128"/>
              </a:defRPr>
            </a:lvl1pPr>
            <a:lvl2pPr>
              <a:buFont typeface="Arial" pitchFamily="34" charset="0"/>
              <a:buChar char="–"/>
              <a:defRPr baseline="0"/>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r>
              <a:rPr lang="en-AU" dirty="0" smtClean="0"/>
              <a:t>Click to add text...</a:t>
            </a:r>
          </a:p>
        </p:txBody>
      </p:sp>
      <p:sp>
        <p:nvSpPr>
          <p:cNvPr id="12" name="Footer Placeholder 11"/>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4" name="Picture 13"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6" name="Picture 15"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7CD11B7-D177-4337-BB66-B14840F1BD19}" type="datetime1">
              <a:rPr lang="en-AU" smtClean="0"/>
              <a:pPr/>
              <a:t>12/02/2014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965FCB-C193-47C7-BA9B-8925BE36D90A}" type="slidenum">
              <a:rPr lang="en-AU" smtClean="0"/>
              <a:pPr/>
              <a:t>‹#›</a:t>
            </a:fld>
            <a:endParaRPr lang="en-AU"/>
          </a:p>
        </p:txBody>
      </p:sp>
      <p:pic>
        <p:nvPicPr>
          <p:cNvPr id="8" name="Picture 7"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E5D96083-1A2D-4E23-A07E-E94C76141372}" type="datetime1">
              <a:rPr lang="en-AU" smtClean="0"/>
              <a:pPr/>
              <a:t>12/02/2014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965FCB-C193-47C7-BA9B-8925BE36D90A}" type="slidenum">
              <a:rPr lang="en-AU" smtClean="0"/>
              <a:pPr/>
              <a:t>‹#›</a:t>
            </a:fld>
            <a:endParaRPr lang="en-AU"/>
          </a:p>
        </p:txBody>
      </p:sp>
      <p:pic>
        <p:nvPicPr>
          <p:cNvPr id="7" name="Picture 6"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8" name="Picture 7"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9" name="Picture 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897567"/>
            <a:ext cx="5486400" cy="26481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32DF-19A8-45A9-BC6D-8286D71BEA04}"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smtClean="0"/>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Colou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1E9A10B-8A84-4F40-A4D2-8527E8634A99}"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19323"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82017" cy="375050"/>
          </a:xfrm>
        </p:spPr>
        <p:txBody>
          <a:bodyPr lIns="0" tIns="0" rIns="0" bIns="0" anchor="t">
            <a:normAutofit/>
          </a:bodyPr>
          <a:lstStyle>
            <a:lvl1pPr marL="0" indent="0">
              <a:defRPr sz="2800" b="1">
                <a:solidFill>
                  <a:schemeClr val="bg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3" y="1643058"/>
            <a:ext cx="8272492" cy="3000380"/>
          </a:xfrm>
        </p:spPr>
        <p:txBody>
          <a:bodyPr lIns="0" tIns="0" rIns="0" bIns="0">
            <a:normAutofit/>
          </a:bodyPr>
          <a:lstStyle>
            <a:lvl1pPr>
              <a:buClrTx/>
              <a:buFont typeface="Arial" pitchFamily="34" charset="0"/>
              <a:buChar char="•"/>
              <a:defRPr lang="en-AU" sz="2600" baseline="0" smtClean="0">
                <a:solidFill>
                  <a:schemeClr val="bg1"/>
                </a:solidFill>
                <a:latin typeface="Arial" pitchFamily="34" charset="0"/>
                <a:ea typeface="Adobe Gothic Std B" pitchFamily="34" charset="-128"/>
              </a:defRPr>
            </a:lvl1pPr>
            <a:lvl2pPr>
              <a:buClrTx/>
              <a:buFont typeface="Arial" pitchFamily="34" charset="0"/>
              <a:buChar char="–"/>
              <a:defRPr sz="2600" baseline="0">
                <a:solidFill>
                  <a:schemeClr val="bg1"/>
                </a:solidFill>
              </a:defRPr>
            </a:lvl2pPr>
            <a:lvl3pPr>
              <a:buClrTx/>
              <a:buFont typeface="Wingdings" pitchFamily="2" charset="2"/>
              <a:buChar char="§"/>
              <a:defRPr sz="2600" baseline="0">
                <a:solidFill>
                  <a:schemeClr val="bg1"/>
                </a:solidFill>
              </a:defRPr>
            </a:lvl3pPr>
            <a:lvl4pPr>
              <a:buFont typeface="Arial" pitchFamily="34" charset="0"/>
              <a:buChar char="•"/>
              <a:defRPr/>
            </a:lvl4pPr>
            <a:lvl5pPr>
              <a:buFont typeface="Arial" pitchFamily="34" charset="0"/>
              <a:buChar char="‒"/>
              <a:defRPr b="0"/>
            </a:lvl5pPr>
          </a:lstStyle>
          <a:p>
            <a:r>
              <a:rPr lang="en-AU" dirty="0" smtClean="0"/>
              <a:t>Click to add text...</a:t>
            </a:r>
          </a:p>
          <a:p>
            <a:pPr lvl="1"/>
            <a:r>
              <a:rPr lang="en-AU" dirty="0" smtClean="0"/>
              <a:t>Click to add text</a:t>
            </a:r>
          </a:p>
          <a:p>
            <a:pPr lvl="2"/>
            <a:r>
              <a:rPr lang="en-AU" dirty="0" smtClean="0"/>
              <a:t>Click to add text</a:t>
            </a:r>
            <a:endParaRPr lang="en-AU" dirty="0"/>
          </a:p>
        </p:txBody>
      </p:sp>
      <p:sp>
        <p:nvSpPr>
          <p:cNvPr id="13" name="Footer Placeholder 12"/>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780213" y="3759994"/>
            <a:ext cx="1871662" cy="405000"/>
          </a:xfrm>
        </p:spPr>
        <p:txBody>
          <a:bodyPr/>
          <a:lstStyle>
            <a:lvl1pPr marL="0" indent="0">
              <a:buFontTx/>
              <a:buNone/>
              <a:defRPr/>
            </a:lvl1pPr>
          </a:lstStyle>
          <a:p>
            <a:r>
              <a:rPr lang="en-US" smtClean="0"/>
              <a:t>Click icon to add picture</a:t>
            </a:r>
            <a:endParaRPr lang="en-AU" dirty="0"/>
          </a:p>
        </p:txBody>
      </p:sp>
      <p:sp>
        <p:nvSpPr>
          <p:cNvPr id="2" name="Title 1"/>
          <p:cNvSpPr>
            <a:spLocks noGrp="1"/>
          </p:cNvSpPr>
          <p:nvPr>
            <p:ph type="ctrTitle" hasCustomPrompt="1"/>
          </p:nvPr>
        </p:nvSpPr>
        <p:spPr>
          <a:xfrm>
            <a:off x="500036" y="1410883"/>
            <a:ext cx="7786742" cy="375050"/>
          </a:xfrm>
        </p:spPr>
        <p:txBody>
          <a:bodyPr lIns="0" tIns="0" rIns="0" bIns="0" anchor="t">
            <a:normAutofit/>
          </a:bodyPr>
          <a:lstStyle>
            <a:lvl1pPr marL="0" indent="0">
              <a:defRPr sz="2800" b="1">
                <a:solidFill>
                  <a:srgbClr val="002C47"/>
                </a:solidFill>
                <a:latin typeface="Arial" pitchFamily="34" charset="0"/>
                <a:cs typeface="Arial" pitchFamily="34" charset="0"/>
              </a:defRPr>
            </a:lvl1pPr>
          </a:lstStyle>
          <a:p>
            <a:r>
              <a:rPr lang="en-US" dirty="0" smtClean="0"/>
              <a:t>Presentation Title</a:t>
            </a:r>
            <a:endParaRPr lang="en-AU" dirty="0"/>
          </a:p>
        </p:txBody>
      </p:sp>
      <p:sp>
        <p:nvSpPr>
          <p:cNvPr id="3" name="Subtitle 2"/>
          <p:cNvSpPr>
            <a:spLocks noGrp="1"/>
          </p:cNvSpPr>
          <p:nvPr>
            <p:ph type="subTitle" idx="1" hasCustomPrompt="1"/>
          </p:nvPr>
        </p:nvSpPr>
        <p:spPr>
          <a:xfrm>
            <a:off x="500034" y="1821651"/>
            <a:ext cx="6400800" cy="1314451"/>
          </a:xfrm>
        </p:spPr>
        <p:txBody>
          <a:bodyPr lIns="0" tIns="0" rIns="0" bIns="0">
            <a:normAutofit/>
          </a:bodyPr>
          <a:lstStyle>
            <a:lvl1pPr marL="0" indent="0" algn="l">
              <a:buNone/>
              <a:defRPr sz="2200" b="0">
                <a:solidFill>
                  <a:srgbClr val="006DA7"/>
                </a:solidFill>
                <a:latin typeface="Arial" pitchFamily="34" charset="0"/>
                <a:cs typeface="Arial" pitchFamily="34" charset="0"/>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1" indent="0" algn="ctr">
              <a:buNone/>
              <a:defRPr>
                <a:solidFill>
                  <a:schemeClr val="tx1">
                    <a:tint val="75000"/>
                  </a:schemeClr>
                </a:solidFill>
              </a:defRPr>
            </a:lvl4pPr>
            <a:lvl5pPr marL="1828522" indent="0" algn="ctr">
              <a:buNone/>
              <a:defRPr>
                <a:solidFill>
                  <a:schemeClr val="tx1">
                    <a:tint val="75000"/>
                  </a:schemeClr>
                </a:solidFill>
              </a:defRPr>
            </a:lvl5pPr>
            <a:lvl6pPr marL="2285653" indent="0" algn="ctr">
              <a:buNone/>
              <a:defRPr>
                <a:solidFill>
                  <a:schemeClr val="tx1">
                    <a:tint val="75000"/>
                  </a:schemeClr>
                </a:solidFill>
              </a:defRPr>
            </a:lvl6pPr>
            <a:lvl7pPr marL="2742783" indent="0" algn="ctr">
              <a:buNone/>
              <a:defRPr>
                <a:solidFill>
                  <a:schemeClr val="tx1">
                    <a:tint val="75000"/>
                  </a:schemeClr>
                </a:solidFill>
              </a:defRPr>
            </a:lvl7pPr>
            <a:lvl8pPr marL="3199913" indent="0" algn="ctr">
              <a:buNone/>
              <a:defRPr>
                <a:solidFill>
                  <a:schemeClr val="tx1">
                    <a:tint val="75000"/>
                  </a:schemeClr>
                </a:solidFill>
              </a:defRPr>
            </a:lvl8pPr>
            <a:lvl9pPr marL="3657044" indent="0" algn="ctr">
              <a:buNone/>
              <a:defRPr>
                <a:solidFill>
                  <a:schemeClr val="tx1">
                    <a:tint val="75000"/>
                  </a:schemeClr>
                </a:solidFill>
              </a:defRPr>
            </a:lvl9pPr>
          </a:lstStyle>
          <a:p>
            <a:r>
              <a:rPr lang="en-US" dirty="0" smtClean="0"/>
              <a:t>Presentation subtitle</a:t>
            </a:r>
            <a:endParaRPr lang="en-AU" dirty="0"/>
          </a:p>
        </p:txBody>
      </p:sp>
      <p:sp>
        <p:nvSpPr>
          <p:cNvPr id="4" name="Date Placeholder 3"/>
          <p:cNvSpPr>
            <a:spLocks noGrp="1"/>
          </p:cNvSpPr>
          <p:nvPr>
            <p:ph type="dt" sz="half" idx="10"/>
          </p:nvPr>
        </p:nvSpPr>
        <p:spPr>
          <a:xfrm>
            <a:off x="500036" y="4661315"/>
            <a:ext cx="2133600" cy="273844"/>
          </a:xfrm>
        </p:spPr>
        <p:txBody>
          <a:bodyPr lIns="0" tIns="0" rIns="0" bIns="0"/>
          <a:lstStyle>
            <a:lvl1pPr>
              <a:defRPr sz="1500">
                <a:solidFill>
                  <a:srgbClr val="002C47"/>
                </a:solidFill>
                <a:latin typeface="Arial" pitchFamily="34" charset="0"/>
                <a:cs typeface="Arial" pitchFamily="34" charset="0"/>
              </a:defRPr>
            </a:lvl1pPr>
          </a:lstStyle>
          <a:p>
            <a:fld id="{58879FDF-66AB-4EB3-8B49-63EAF1312070}" type="datetime1">
              <a:rPr lang="en-AU" smtClean="0"/>
              <a:pPr/>
              <a:t>12/02/2014</a:t>
            </a:fld>
            <a:endParaRPr lang="en-AU" dirty="0"/>
          </a:p>
        </p:txBody>
      </p:sp>
      <p:sp>
        <p:nvSpPr>
          <p:cNvPr id="18" name="Text Placeholder 13"/>
          <p:cNvSpPr>
            <a:spLocks noGrp="1"/>
          </p:cNvSpPr>
          <p:nvPr>
            <p:ph type="body" sz="quarter" idx="13" hasCustomPrompt="1"/>
          </p:nvPr>
        </p:nvSpPr>
        <p:spPr>
          <a:xfrm>
            <a:off x="500067" y="3429009"/>
            <a:ext cx="5572135" cy="285752"/>
          </a:xfrm>
        </p:spPr>
        <p:txBody>
          <a:bodyPr lIns="0" tIns="0" rIns="0" bIns="0">
            <a:noAutofit/>
          </a:bodyPr>
          <a:lstStyle>
            <a:lvl1pPr>
              <a:buNone/>
              <a:defRPr sz="1500" baseline="0">
                <a:solidFill>
                  <a:srgbClr val="002C47"/>
                </a:solidFill>
              </a:defRPr>
            </a:lvl1pPr>
          </a:lstStyle>
          <a:p>
            <a:r>
              <a:rPr lang="en-AU" dirty="0" err="1" smtClean="0"/>
              <a:t>Firstname</a:t>
            </a:r>
            <a:r>
              <a:rPr lang="en-AU" dirty="0" smtClean="0"/>
              <a:t> Surname</a:t>
            </a:r>
            <a:endParaRPr lang="en-AU" dirty="0"/>
          </a:p>
        </p:txBody>
      </p:sp>
      <p:sp>
        <p:nvSpPr>
          <p:cNvPr id="19" name="Text Placeholder 16"/>
          <p:cNvSpPr>
            <a:spLocks noGrp="1"/>
          </p:cNvSpPr>
          <p:nvPr>
            <p:ph type="body" sz="quarter" idx="14" hasCustomPrompt="1"/>
          </p:nvPr>
        </p:nvSpPr>
        <p:spPr>
          <a:xfrm>
            <a:off x="500067" y="4286266"/>
            <a:ext cx="5572135" cy="357171"/>
          </a:xfrm>
        </p:spPr>
        <p:txBody>
          <a:bodyPr lIns="0" tIns="0" rIns="0" bIns="0">
            <a:normAutofit/>
          </a:bodyPr>
          <a:lstStyle>
            <a:lvl1pPr>
              <a:buNone/>
              <a:defRPr sz="1500" i="0">
                <a:solidFill>
                  <a:srgbClr val="002C47"/>
                </a:solidFill>
              </a:defRPr>
            </a:lvl1pPr>
          </a:lstStyle>
          <a:p>
            <a:pPr lvl="0"/>
            <a:r>
              <a:rPr lang="en-AU" dirty="0" smtClean="0"/>
              <a:t>Conference/Seminar/Audience name</a:t>
            </a:r>
            <a:endParaRPr lang="en-AU" dirty="0"/>
          </a:p>
        </p:txBody>
      </p:sp>
      <p:sp>
        <p:nvSpPr>
          <p:cNvPr id="20" name="Text Placeholder 18"/>
          <p:cNvSpPr>
            <a:spLocks noGrp="1"/>
          </p:cNvSpPr>
          <p:nvPr>
            <p:ph type="body" sz="quarter" idx="15" hasCustomPrompt="1"/>
          </p:nvPr>
        </p:nvSpPr>
        <p:spPr>
          <a:xfrm>
            <a:off x="500066" y="3714760"/>
            <a:ext cx="5572125" cy="571504"/>
          </a:xfrm>
        </p:spPr>
        <p:txBody>
          <a:bodyPr lIns="0" tIns="0" rIns="0" bIns="0">
            <a:normAutofit/>
          </a:bodyPr>
          <a:lstStyle>
            <a:lvl1pPr>
              <a:buNone/>
              <a:defRPr sz="1500">
                <a:solidFill>
                  <a:srgbClr val="002C47"/>
                </a:solidFill>
              </a:defRPr>
            </a:lvl1pPr>
          </a:lstStyle>
          <a:p>
            <a:pPr lvl="0"/>
            <a:r>
              <a:rPr lang="en-AU" dirty="0" smtClean="0"/>
              <a:t>Position title, section, office, group, TGA</a:t>
            </a:r>
            <a:endParaRPr lang="en-AU"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descr="Landscape-Divider.gif"/>
          <p:cNvPicPr>
            <a:picLocks noChangeAspect="1"/>
          </p:cNvPicPr>
          <p:nvPr userDrawn="1"/>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398F86E-54CD-4246-A352-3CDC547C61E3}"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28848"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72491" cy="375050"/>
          </a:xfrm>
        </p:spPr>
        <p:txBody>
          <a:bodyPr lIns="0" tIns="0" rIns="0" bIns="0" anchor="t" anchorCtr="0">
            <a:normAutofit/>
          </a:bodyPr>
          <a:lstStyle>
            <a:lvl1pPr marL="0" indent="0">
              <a:defRPr sz="2800" b="1">
                <a:solidFill>
                  <a:schemeClr val="tx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4" y="1643057"/>
            <a:ext cx="8272491" cy="2482471"/>
          </a:xfrm>
        </p:spPr>
        <p:txBody>
          <a:bodyPr lIns="0" tIns="0" rIns="0" bIns="0">
            <a:normAutofit/>
          </a:bodyPr>
          <a:lstStyle>
            <a:lvl1pPr>
              <a:buFont typeface="Arial" pitchFamily="34" charset="0"/>
              <a:buChar char="•"/>
              <a:defRPr lang="en-AU" sz="2600" baseline="0" smtClean="0">
                <a:latin typeface="Arial" pitchFamily="34" charset="0"/>
                <a:ea typeface="Adobe Gothic Std B" pitchFamily="34" charset="-128"/>
              </a:defRPr>
            </a:lvl1pPr>
            <a:lvl2pPr>
              <a:buFont typeface="Arial" pitchFamily="34" charset="0"/>
              <a:buChar char="–"/>
              <a:defRPr baseline="0"/>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r>
              <a:rPr lang="en-AU" dirty="0" smtClean="0"/>
              <a:t>Click to add text...</a:t>
            </a:r>
          </a:p>
        </p:txBody>
      </p:sp>
      <p:sp>
        <p:nvSpPr>
          <p:cNvPr id="12" name="Footer Placeholder 11"/>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Colou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1E9A10B-8A84-4F40-A4D2-8527E8634A99}"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19323"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82017" cy="375050"/>
          </a:xfrm>
        </p:spPr>
        <p:txBody>
          <a:bodyPr lIns="0" tIns="0" rIns="0" bIns="0" anchor="t">
            <a:normAutofit/>
          </a:bodyPr>
          <a:lstStyle>
            <a:lvl1pPr marL="0" indent="0">
              <a:defRPr sz="2800" b="1">
                <a:solidFill>
                  <a:schemeClr val="bg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3" y="1643058"/>
            <a:ext cx="8272492" cy="3000380"/>
          </a:xfrm>
        </p:spPr>
        <p:txBody>
          <a:bodyPr lIns="0" tIns="0" rIns="0" bIns="0">
            <a:normAutofit/>
          </a:bodyPr>
          <a:lstStyle>
            <a:lvl1pPr>
              <a:buClrTx/>
              <a:buFont typeface="Arial" pitchFamily="34" charset="0"/>
              <a:buChar char="•"/>
              <a:defRPr lang="en-AU" sz="2600" baseline="0" smtClean="0">
                <a:solidFill>
                  <a:schemeClr val="bg1"/>
                </a:solidFill>
                <a:latin typeface="Arial" pitchFamily="34" charset="0"/>
                <a:ea typeface="Adobe Gothic Std B" pitchFamily="34" charset="-128"/>
              </a:defRPr>
            </a:lvl1pPr>
            <a:lvl2pPr>
              <a:buClrTx/>
              <a:buFont typeface="Arial" pitchFamily="34" charset="0"/>
              <a:buChar char="–"/>
              <a:defRPr sz="2600" baseline="0">
                <a:solidFill>
                  <a:schemeClr val="bg1"/>
                </a:solidFill>
              </a:defRPr>
            </a:lvl2pPr>
            <a:lvl3pPr>
              <a:buClrTx/>
              <a:buFont typeface="Wingdings" pitchFamily="2" charset="2"/>
              <a:buChar char="§"/>
              <a:defRPr sz="2600" baseline="0">
                <a:solidFill>
                  <a:schemeClr val="bg1"/>
                </a:solidFill>
              </a:defRPr>
            </a:lvl3pPr>
            <a:lvl4pPr>
              <a:buFont typeface="Arial" pitchFamily="34" charset="0"/>
              <a:buChar char="•"/>
              <a:defRPr/>
            </a:lvl4pPr>
            <a:lvl5pPr>
              <a:buFont typeface="Arial" pitchFamily="34" charset="0"/>
              <a:buChar char="‒"/>
              <a:defRPr b="0"/>
            </a:lvl5pPr>
          </a:lstStyle>
          <a:p>
            <a:r>
              <a:rPr lang="en-AU" dirty="0" smtClean="0"/>
              <a:t>Click to add text...</a:t>
            </a:r>
          </a:p>
          <a:p>
            <a:pPr lvl="1"/>
            <a:r>
              <a:rPr lang="en-AU" dirty="0" smtClean="0"/>
              <a:t>Click to add text</a:t>
            </a:r>
          </a:p>
          <a:p>
            <a:pPr lvl="2"/>
            <a:r>
              <a:rPr lang="en-AU" dirty="0" smtClean="0"/>
              <a:t>Click to add text</a:t>
            </a:r>
            <a:endParaRPr lang="en-AU" dirty="0"/>
          </a:p>
        </p:txBody>
      </p:sp>
      <p:sp>
        <p:nvSpPr>
          <p:cNvPr id="13" name="Footer Placeholder 12"/>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4766A43-828E-40B8-A03C-9AFD52286326}"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3"/>
          </p:nvPr>
        </p:nvSpPr>
        <p:spPr>
          <a:xfrm>
            <a:off x="4362450" y="1714495"/>
            <a:ext cx="4410075"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8"/>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with Graphic">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F2CB31C-D55B-4C93-A8CE-1A0602AEAD25}"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3" name="Picture Placeholder 12"/>
          <p:cNvSpPr>
            <a:spLocks noGrp="1"/>
          </p:cNvSpPr>
          <p:nvPr>
            <p:ph type="pic" sz="quarter" idx="13" hasCustomPrompt="1"/>
          </p:nvPr>
        </p:nvSpPr>
        <p:spPr>
          <a:xfrm>
            <a:off x="4357696" y="1714502"/>
            <a:ext cx="4424355" cy="2493167"/>
          </a:xfrm>
        </p:spPr>
        <p:txBody>
          <a:bodyPr>
            <a:normAutofit/>
          </a:bodyPr>
          <a:lstStyle>
            <a:lvl1pPr>
              <a:defRPr/>
            </a:lvl1pPr>
          </a:lstStyle>
          <a:p>
            <a:r>
              <a:rPr lang="en-AU" dirty="0" smtClean="0"/>
              <a:t>Click icon to insert picture</a:t>
            </a:r>
            <a:endParaRPr lang="en-AU" dirty="0"/>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1" name="Text Placeholder 10"/>
          <p:cNvSpPr>
            <a:spLocks noGrp="1"/>
          </p:cNvSpPr>
          <p:nvPr>
            <p:ph type="body" sz="quarter" idx="16" hasCustomPrompt="1"/>
          </p:nvPr>
        </p:nvSpPr>
        <p:spPr>
          <a:xfrm>
            <a:off x="4362451" y="4293394"/>
            <a:ext cx="4410075"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90A83FA-7586-428E-9CB2-B4061F6093DB}"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2" name="Content Placeholder 11"/>
          <p:cNvSpPr>
            <a:spLocks noGrp="1"/>
          </p:cNvSpPr>
          <p:nvPr>
            <p:ph sz="quarter" idx="16"/>
          </p:nvPr>
        </p:nvSpPr>
        <p:spPr>
          <a:xfrm>
            <a:off x="4359275" y="1717143"/>
            <a:ext cx="4422775" cy="249052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Text Placeholder 10"/>
          <p:cNvSpPr>
            <a:spLocks noGrp="1"/>
          </p:cNvSpPr>
          <p:nvPr>
            <p:ph type="body" sz="quarter" idx="17" hasCustomPrompt="1"/>
          </p:nvPr>
        </p:nvSpPr>
        <p:spPr>
          <a:xfrm>
            <a:off x="4362450" y="4293394"/>
            <a:ext cx="4419600"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1" y="1017976"/>
            <a:ext cx="8286750"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5" y="1982389"/>
            <a:ext cx="3710016"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4"/>
          </p:nvPr>
        </p:nvSpPr>
        <p:spPr>
          <a:xfrm>
            <a:off x="4362450" y="1982389"/>
            <a:ext cx="4419601"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Footer Placeholder 13"/>
          <p:cNvSpPr>
            <a:spLocks noGrp="1"/>
          </p:cNvSpPr>
          <p:nvPr>
            <p:ph type="ftr" sz="quarter" idx="16"/>
          </p:nvPr>
        </p:nvSpPr>
        <p:spPr>
          <a:xfrm>
            <a:off x="500034" y="4772582"/>
            <a:ext cx="2066186" cy="270039"/>
          </a:xfrm>
          <a:prstGeom prst="rect">
            <a:avLst/>
          </a:prstGeom>
        </p:spPr>
        <p:txBody>
          <a:bodyPr/>
          <a:lstStyle/>
          <a:p>
            <a:endParaRPr lang="en-AU" dirty="0">
              <a:solidFill>
                <a:srgbClr val="002C47"/>
              </a:solidFill>
            </a:endParaRPr>
          </a:p>
        </p:txBody>
      </p:sp>
      <p:sp>
        <p:nvSpPr>
          <p:cNvPr id="16" name="Text Placeholder 15"/>
          <p:cNvSpPr>
            <a:spLocks noGrp="1"/>
          </p:cNvSpPr>
          <p:nvPr>
            <p:ph type="body" sz="quarter" idx="17" hasCustomPrompt="1"/>
          </p:nvPr>
        </p:nvSpPr>
        <p:spPr>
          <a:xfrm>
            <a:off x="501650" y="1598633"/>
            <a:ext cx="3708400" cy="319087"/>
          </a:xfrm>
        </p:spPr>
        <p:txBody>
          <a:bodyPr>
            <a:normAutofit/>
          </a:bodyPr>
          <a:lstStyle>
            <a:lvl1pPr>
              <a:buNone/>
              <a:defRPr b="1">
                <a:solidFill>
                  <a:srgbClr val="006DA7"/>
                </a:solidFill>
              </a:defRPr>
            </a:lvl1pPr>
          </a:lstStyle>
          <a:p>
            <a:pPr lvl="0"/>
            <a:r>
              <a:rPr lang="en-US" dirty="0" smtClean="0"/>
              <a:t>Subheading</a:t>
            </a:r>
            <a:endParaRPr lang="en-AU" dirty="0"/>
          </a:p>
        </p:txBody>
      </p:sp>
      <p:sp>
        <p:nvSpPr>
          <p:cNvPr id="17" name="Text Placeholder 15"/>
          <p:cNvSpPr>
            <a:spLocks noGrp="1"/>
          </p:cNvSpPr>
          <p:nvPr>
            <p:ph type="body" sz="quarter" idx="18" hasCustomPrompt="1"/>
          </p:nvPr>
        </p:nvSpPr>
        <p:spPr>
          <a:xfrm>
            <a:off x="4362451" y="1603547"/>
            <a:ext cx="4410074" cy="310979"/>
          </a:xfrm>
        </p:spPr>
        <p:txBody>
          <a:bodyPr>
            <a:normAutofit/>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BB7314-3BAF-48A8-8585-01F621CF335A}"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8"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8" name="Footer Placeholder 7"/>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able/Graph/Chart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09D7CB-13A3-40B3-9FE0-433035956126}"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9" cy="273844"/>
          </a:xfrm>
        </p:spPr>
        <p:txBody>
          <a:bodyPr/>
          <a:lstStyle/>
          <a:p>
            <a:fld id="{41289086-F8F4-4F2F-BCF7-F743D714AC23}" type="slidenum">
              <a:rPr lang="en-AU" smtClean="0">
                <a:solidFill>
                  <a:srgbClr val="002C47"/>
                </a:solidFill>
              </a:rPr>
              <a:pPr/>
              <a:t>‹#›</a:t>
            </a:fld>
            <a:endParaRPr lang="en-AU">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10" name="Content Placeholder 9"/>
          <p:cNvSpPr>
            <a:spLocks noGrp="1"/>
          </p:cNvSpPr>
          <p:nvPr>
            <p:ph sz="quarter" idx="13" hasCustomPrompt="1"/>
          </p:nvPr>
        </p:nvSpPr>
        <p:spPr>
          <a:xfrm>
            <a:off x="500063" y="1660927"/>
            <a:ext cx="8281987" cy="2518183"/>
          </a:xfrm>
        </p:spPr>
        <p:txBody>
          <a:bodyPr>
            <a:normAutofit/>
          </a:bodyPr>
          <a:lstStyle>
            <a:lvl1pPr>
              <a:defRPr baseline="0"/>
            </a:lvl1pPr>
          </a:lstStyle>
          <a:p>
            <a:pPr lvl="0"/>
            <a:r>
              <a:rPr lang="en-US" dirty="0" smtClean="0"/>
              <a:t>Click the appropriate icon below to add tables, charts, graphs, images etc</a:t>
            </a:r>
            <a:endParaRPr lang="en-AU" dirty="0"/>
          </a:p>
        </p:txBody>
      </p:sp>
      <p:sp>
        <p:nvSpPr>
          <p:cNvPr id="12" name="Footer Placeholder 11"/>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8" name="Text Placeholder 10"/>
          <p:cNvSpPr>
            <a:spLocks noGrp="1"/>
          </p:cNvSpPr>
          <p:nvPr>
            <p:ph type="body" sz="quarter" idx="16" hasCustomPrompt="1"/>
          </p:nvPr>
        </p:nvSpPr>
        <p:spPr>
          <a:xfrm>
            <a:off x="504826" y="4293394"/>
            <a:ext cx="8277224"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648C-5F94-4336-B8FB-9977BB904F28}" type="datetime1">
              <a:rPr lang="en-AU" smtClean="0">
                <a:solidFill>
                  <a:srgbClr val="002C47"/>
                </a:solidFill>
              </a:rPr>
              <a:pPr/>
              <a:t>12/02/2014</a:t>
            </a:fld>
            <a:endParaRPr lang="en-AU">
              <a:solidFill>
                <a:srgbClr val="002C47"/>
              </a:solidFill>
            </a:endParaRPr>
          </a:p>
        </p:txBody>
      </p:sp>
      <p:sp>
        <p:nvSpPr>
          <p:cNvPr id="4" name="Slide Number Placeholder 3"/>
          <p:cNvSpPr>
            <a:spLocks noGrp="1"/>
          </p:cNvSpPr>
          <p:nvPr>
            <p:ph type="sldNum" sz="quarter" idx="12"/>
          </p:nvPr>
        </p:nvSpPr>
        <p:spPr>
          <a:xfrm>
            <a:off x="6553202" y="4767266"/>
            <a:ext cx="2219323"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6" name="Footer Placeholder 5"/>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3" name="Rectangle 12"/>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3"/>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EC59AB5-0212-43B0-94BF-E4CDBB93383B}" type="datetimeFigureOut">
              <a:rPr lang="en-AU" smtClean="0">
                <a:solidFill>
                  <a:srgbClr val="FFFFFF"/>
                </a:solidFill>
              </a:rPr>
              <a:pPr/>
              <a:t>12/02/2014</a:t>
            </a:fld>
            <a:endParaRPr lang="en-AU">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solidFill>
                  <a:srgbClr val="FFFFFF"/>
                </a:solidFill>
              </a:rPr>
              <a:pPr/>
              <a:t>‹#›</a:t>
            </a:fld>
            <a:endParaRPr lang="en-AU">
              <a:solidFill>
                <a:srgbClr val="FFFFFF"/>
              </a:solidFill>
            </a:endParaRPr>
          </a:p>
        </p:txBody>
      </p:sp>
      <p:pic>
        <p:nvPicPr>
          <p:cNvPr id="10" name="Picture 9" descr="DH&amp;A_logo_Inline_White.png"/>
          <p:cNvPicPr>
            <a:picLocks noChangeAspect="1"/>
          </p:cNvPicPr>
          <p:nvPr userDrawn="1"/>
        </p:nvPicPr>
        <p:blipFill>
          <a:blip r:embed="rId3" cstate="print"/>
          <a:stretch>
            <a:fillRect/>
          </a:stretch>
        </p:blipFill>
        <p:spPr>
          <a:xfrm>
            <a:off x="357158" y="71425"/>
            <a:ext cx="1785950" cy="449882"/>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4766A43-828E-40B8-A03C-9AFD52286326}"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3"/>
          </p:nvPr>
        </p:nvSpPr>
        <p:spPr>
          <a:xfrm>
            <a:off x="4362450" y="1714495"/>
            <a:ext cx="4410075"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8"/>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780213" y="3759994"/>
            <a:ext cx="1871662" cy="405000"/>
          </a:xfrm>
        </p:spPr>
        <p:txBody>
          <a:bodyPr/>
          <a:lstStyle>
            <a:lvl1pPr marL="0" indent="0">
              <a:buFontTx/>
              <a:buNone/>
              <a:defRPr/>
            </a:lvl1pPr>
          </a:lstStyle>
          <a:p>
            <a:r>
              <a:rPr lang="en-US" smtClean="0"/>
              <a:t>Click icon to add picture</a:t>
            </a:r>
            <a:endParaRPr lang="en-AU" dirty="0"/>
          </a:p>
        </p:txBody>
      </p:sp>
      <p:sp>
        <p:nvSpPr>
          <p:cNvPr id="2" name="Title 1"/>
          <p:cNvSpPr>
            <a:spLocks noGrp="1"/>
          </p:cNvSpPr>
          <p:nvPr>
            <p:ph type="ctrTitle" hasCustomPrompt="1"/>
          </p:nvPr>
        </p:nvSpPr>
        <p:spPr>
          <a:xfrm>
            <a:off x="500036" y="1410883"/>
            <a:ext cx="7786742" cy="375050"/>
          </a:xfrm>
        </p:spPr>
        <p:txBody>
          <a:bodyPr lIns="0" tIns="0" rIns="0" bIns="0" anchor="t">
            <a:normAutofit/>
          </a:bodyPr>
          <a:lstStyle>
            <a:lvl1pPr marL="0" indent="0">
              <a:defRPr sz="2800" b="1">
                <a:solidFill>
                  <a:srgbClr val="002C47"/>
                </a:solidFill>
                <a:latin typeface="Arial" pitchFamily="34" charset="0"/>
                <a:cs typeface="Arial" pitchFamily="34" charset="0"/>
              </a:defRPr>
            </a:lvl1pPr>
          </a:lstStyle>
          <a:p>
            <a:r>
              <a:rPr lang="en-US" dirty="0" smtClean="0"/>
              <a:t>Presentation Title</a:t>
            </a:r>
            <a:endParaRPr lang="en-AU" dirty="0"/>
          </a:p>
        </p:txBody>
      </p:sp>
      <p:sp>
        <p:nvSpPr>
          <p:cNvPr id="3" name="Subtitle 2"/>
          <p:cNvSpPr>
            <a:spLocks noGrp="1"/>
          </p:cNvSpPr>
          <p:nvPr>
            <p:ph type="subTitle" idx="1" hasCustomPrompt="1"/>
          </p:nvPr>
        </p:nvSpPr>
        <p:spPr>
          <a:xfrm>
            <a:off x="500034" y="1821651"/>
            <a:ext cx="6400800" cy="1314451"/>
          </a:xfrm>
        </p:spPr>
        <p:txBody>
          <a:bodyPr lIns="0" tIns="0" rIns="0" bIns="0">
            <a:normAutofit/>
          </a:bodyPr>
          <a:lstStyle>
            <a:lvl1pPr marL="0" indent="0" algn="l">
              <a:buNone/>
              <a:defRPr sz="2200" b="0">
                <a:solidFill>
                  <a:srgbClr val="006DA7"/>
                </a:solidFill>
                <a:latin typeface="Arial" pitchFamily="34" charset="0"/>
                <a:cs typeface="Arial" pitchFamily="34" charset="0"/>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1" indent="0" algn="ctr">
              <a:buNone/>
              <a:defRPr>
                <a:solidFill>
                  <a:schemeClr val="tx1">
                    <a:tint val="75000"/>
                  </a:schemeClr>
                </a:solidFill>
              </a:defRPr>
            </a:lvl4pPr>
            <a:lvl5pPr marL="1828522" indent="0" algn="ctr">
              <a:buNone/>
              <a:defRPr>
                <a:solidFill>
                  <a:schemeClr val="tx1">
                    <a:tint val="75000"/>
                  </a:schemeClr>
                </a:solidFill>
              </a:defRPr>
            </a:lvl5pPr>
            <a:lvl6pPr marL="2285653" indent="0" algn="ctr">
              <a:buNone/>
              <a:defRPr>
                <a:solidFill>
                  <a:schemeClr val="tx1">
                    <a:tint val="75000"/>
                  </a:schemeClr>
                </a:solidFill>
              </a:defRPr>
            </a:lvl6pPr>
            <a:lvl7pPr marL="2742783" indent="0" algn="ctr">
              <a:buNone/>
              <a:defRPr>
                <a:solidFill>
                  <a:schemeClr val="tx1">
                    <a:tint val="75000"/>
                  </a:schemeClr>
                </a:solidFill>
              </a:defRPr>
            </a:lvl7pPr>
            <a:lvl8pPr marL="3199913" indent="0" algn="ctr">
              <a:buNone/>
              <a:defRPr>
                <a:solidFill>
                  <a:schemeClr val="tx1">
                    <a:tint val="75000"/>
                  </a:schemeClr>
                </a:solidFill>
              </a:defRPr>
            </a:lvl8pPr>
            <a:lvl9pPr marL="3657044" indent="0" algn="ctr">
              <a:buNone/>
              <a:defRPr>
                <a:solidFill>
                  <a:schemeClr val="tx1">
                    <a:tint val="75000"/>
                  </a:schemeClr>
                </a:solidFill>
              </a:defRPr>
            </a:lvl9pPr>
          </a:lstStyle>
          <a:p>
            <a:r>
              <a:rPr lang="en-US" dirty="0" smtClean="0"/>
              <a:t>Presentation subtitle</a:t>
            </a:r>
            <a:endParaRPr lang="en-AU" dirty="0"/>
          </a:p>
        </p:txBody>
      </p:sp>
      <p:sp>
        <p:nvSpPr>
          <p:cNvPr id="4" name="Date Placeholder 3"/>
          <p:cNvSpPr>
            <a:spLocks noGrp="1"/>
          </p:cNvSpPr>
          <p:nvPr>
            <p:ph type="dt" sz="half" idx="10"/>
          </p:nvPr>
        </p:nvSpPr>
        <p:spPr>
          <a:xfrm>
            <a:off x="500036" y="4661315"/>
            <a:ext cx="2133600" cy="273844"/>
          </a:xfrm>
        </p:spPr>
        <p:txBody>
          <a:bodyPr lIns="0" tIns="0" rIns="0" bIns="0"/>
          <a:lstStyle>
            <a:lvl1pPr>
              <a:defRPr sz="1500">
                <a:solidFill>
                  <a:srgbClr val="002C47"/>
                </a:solidFill>
                <a:latin typeface="Arial" pitchFamily="34" charset="0"/>
                <a:cs typeface="Arial" pitchFamily="34" charset="0"/>
              </a:defRPr>
            </a:lvl1pPr>
          </a:lstStyle>
          <a:p>
            <a:fld id="{58879FDF-66AB-4EB3-8B49-63EAF1312070}" type="datetime1">
              <a:rPr lang="en-AU" smtClean="0"/>
              <a:pPr/>
              <a:t>12/02/2014</a:t>
            </a:fld>
            <a:endParaRPr lang="en-AU" dirty="0"/>
          </a:p>
        </p:txBody>
      </p:sp>
      <p:sp>
        <p:nvSpPr>
          <p:cNvPr id="18" name="Text Placeholder 13"/>
          <p:cNvSpPr>
            <a:spLocks noGrp="1"/>
          </p:cNvSpPr>
          <p:nvPr>
            <p:ph type="body" sz="quarter" idx="13" hasCustomPrompt="1"/>
          </p:nvPr>
        </p:nvSpPr>
        <p:spPr>
          <a:xfrm>
            <a:off x="500067" y="3429009"/>
            <a:ext cx="5572135" cy="285752"/>
          </a:xfrm>
        </p:spPr>
        <p:txBody>
          <a:bodyPr lIns="0" tIns="0" rIns="0" bIns="0">
            <a:noAutofit/>
          </a:bodyPr>
          <a:lstStyle>
            <a:lvl1pPr>
              <a:buNone/>
              <a:defRPr sz="1500" baseline="0">
                <a:solidFill>
                  <a:srgbClr val="002C47"/>
                </a:solidFill>
              </a:defRPr>
            </a:lvl1pPr>
          </a:lstStyle>
          <a:p>
            <a:r>
              <a:rPr lang="en-AU" dirty="0" err="1" smtClean="0"/>
              <a:t>Firstname</a:t>
            </a:r>
            <a:r>
              <a:rPr lang="en-AU" dirty="0" smtClean="0"/>
              <a:t> Surname</a:t>
            </a:r>
            <a:endParaRPr lang="en-AU" dirty="0"/>
          </a:p>
        </p:txBody>
      </p:sp>
      <p:sp>
        <p:nvSpPr>
          <p:cNvPr id="19" name="Text Placeholder 16"/>
          <p:cNvSpPr>
            <a:spLocks noGrp="1"/>
          </p:cNvSpPr>
          <p:nvPr>
            <p:ph type="body" sz="quarter" idx="14" hasCustomPrompt="1"/>
          </p:nvPr>
        </p:nvSpPr>
        <p:spPr>
          <a:xfrm>
            <a:off x="500067" y="4286266"/>
            <a:ext cx="5572135" cy="357171"/>
          </a:xfrm>
        </p:spPr>
        <p:txBody>
          <a:bodyPr lIns="0" tIns="0" rIns="0" bIns="0">
            <a:normAutofit/>
          </a:bodyPr>
          <a:lstStyle>
            <a:lvl1pPr>
              <a:buNone/>
              <a:defRPr sz="1500" i="0">
                <a:solidFill>
                  <a:srgbClr val="002C47"/>
                </a:solidFill>
              </a:defRPr>
            </a:lvl1pPr>
          </a:lstStyle>
          <a:p>
            <a:pPr lvl="0"/>
            <a:r>
              <a:rPr lang="en-AU" dirty="0" smtClean="0"/>
              <a:t>Conference/Seminar/Audience name</a:t>
            </a:r>
            <a:endParaRPr lang="en-AU" dirty="0"/>
          </a:p>
        </p:txBody>
      </p:sp>
      <p:sp>
        <p:nvSpPr>
          <p:cNvPr id="20" name="Text Placeholder 18"/>
          <p:cNvSpPr>
            <a:spLocks noGrp="1"/>
          </p:cNvSpPr>
          <p:nvPr>
            <p:ph type="body" sz="quarter" idx="15" hasCustomPrompt="1"/>
          </p:nvPr>
        </p:nvSpPr>
        <p:spPr>
          <a:xfrm>
            <a:off x="500066" y="3714760"/>
            <a:ext cx="5572125" cy="571504"/>
          </a:xfrm>
        </p:spPr>
        <p:txBody>
          <a:bodyPr lIns="0" tIns="0" rIns="0" bIns="0">
            <a:normAutofit/>
          </a:bodyPr>
          <a:lstStyle>
            <a:lvl1pPr>
              <a:buNone/>
              <a:defRPr sz="1500">
                <a:solidFill>
                  <a:srgbClr val="002C47"/>
                </a:solidFill>
              </a:defRPr>
            </a:lvl1pPr>
          </a:lstStyle>
          <a:p>
            <a:pPr lvl="0"/>
            <a:r>
              <a:rPr lang="en-AU" dirty="0" smtClean="0"/>
              <a:t>Position title, section, office, group, TGA</a:t>
            </a:r>
            <a:endParaRPr lang="en-AU"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vider Slide White">
    <p:spTree>
      <p:nvGrpSpPr>
        <p:cNvPr id="1" name=""/>
        <p:cNvGrpSpPr/>
        <p:nvPr/>
      </p:nvGrpSpPr>
      <p:grpSpPr>
        <a:xfrm>
          <a:off x="0" y="0"/>
          <a:ext cx="0" cy="0"/>
          <a:chOff x="0" y="0"/>
          <a:chExt cx="0" cy="0"/>
        </a:xfrm>
      </p:grpSpPr>
      <p:pic>
        <p:nvPicPr>
          <p:cNvPr id="10" name="Picture 9" descr="Landscape-Divider.gif"/>
          <p:cNvPicPr>
            <a:picLocks noChangeAspect="1"/>
          </p:cNvPicPr>
          <p:nvPr/>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398F86E-54CD-4246-A352-3CDC547C61E3}"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28848"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72491" cy="375050"/>
          </a:xfrm>
        </p:spPr>
        <p:txBody>
          <a:bodyPr lIns="0" tIns="0" rIns="0" bIns="0" anchor="t" anchorCtr="0">
            <a:normAutofit/>
          </a:bodyPr>
          <a:lstStyle>
            <a:lvl1pPr marL="0" indent="0">
              <a:defRPr sz="2800" b="1">
                <a:solidFill>
                  <a:schemeClr val="tx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4" y="1643057"/>
            <a:ext cx="8272491" cy="2482471"/>
          </a:xfrm>
        </p:spPr>
        <p:txBody>
          <a:bodyPr lIns="0" tIns="0" rIns="0" bIns="0">
            <a:normAutofit/>
          </a:bodyPr>
          <a:lstStyle>
            <a:lvl1pPr>
              <a:buFont typeface="Arial" pitchFamily="34" charset="0"/>
              <a:buChar char="•"/>
              <a:defRPr lang="en-AU" sz="2600" baseline="0" smtClean="0">
                <a:latin typeface="Arial" pitchFamily="34" charset="0"/>
                <a:ea typeface="Adobe Gothic Std B" pitchFamily="34" charset="-128"/>
              </a:defRPr>
            </a:lvl1pPr>
            <a:lvl2pPr>
              <a:buFont typeface="Arial" pitchFamily="34" charset="0"/>
              <a:buChar char="–"/>
              <a:defRPr baseline="0"/>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r>
              <a:rPr lang="en-AU" dirty="0" smtClean="0"/>
              <a:t>Click to add text...</a:t>
            </a:r>
          </a:p>
        </p:txBody>
      </p:sp>
      <p:sp>
        <p:nvSpPr>
          <p:cNvPr id="12" name="Footer Placeholder 11"/>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pic>
        <p:nvPicPr>
          <p:cNvPr id="11" name="Picture 10" descr="Landscape-Divider.gif"/>
          <p:cNvPicPr>
            <a:picLocks noChangeAspect="1"/>
          </p:cNvPicPr>
          <p:nvPr userDrawn="1"/>
        </p:nvPicPr>
        <p:blipFill>
          <a:blip r:embed="rId2" cstate="print"/>
          <a:stretch>
            <a:fillRect/>
          </a:stretch>
        </p:blipFill>
        <p:spPr>
          <a:xfrm>
            <a:off x="0" y="0"/>
            <a:ext cx="9144000" cy="514350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Slide Colou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1E9A10B-8A84-4F40-A4D2-8527E8634A99}"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19323"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82017" cy="375050"/>
          </a:xfrm>
        </p:spPr>
        <p:txBody>
          <a:bodyPr lIns="0" tIns="0" rIns="0" bIns="0" anchor="t">
            <a:normAutofit/>
          </a:bodyPr>
          <a:lstStyle>
            <a:lvl1pPr marL="0" indent="0">
              <a:defRPr sz="2800" b="1">
                <a:solidFill>
                  <a:schemeClr val="bg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3" y="1643058"/>
            <a:ext cx="8272492" cy="3000380"/>
          </a:xfrm>
        </p:spPr>
        <p:txBody>
          <a:bodyPr lIns="0" tIns="0" rIns="0" bIns="0">
            <a:normAutofit/>
          </a:bodyPr>
          <a:lstStyle>
            <a:lvl1pPr>
              <a:buClrTx/>
              <a:buFont typeface="Arial" pitchFamily="34" charset="0"/>
              <a:buChar char="•"/>
              <a:defRPr lang="en-AU" sz="2600" baseline="0" smtClean="0">
                <a:solidFill>
                  <a:schemeClr val="bg1"/>
                </a:solidFill>
                <a:latin typeface="Arial" pitchFamily="34" charset="0"/>
                <a:ea typeface="Adobe Gothic Std B" pitchFamily="34" charset="-128"/>
              </a:defRPr>
            </a:lvl1pPr>
            <a:lvl2pPr>
              <a:buClrTx/>
              <a:buFont typeface="Arial" pitchFamily="34" charset="0"/>
              <a:buChar char="–"/>
              <a:defRPr sz="2600" baseline="0">
                <a:solidFill>
                  <a:schemeClr val="bg1"/>
                </a:solidFill>
              </a:defRPr>
            </a:lvl2pPr>
            <a:lvl3pPr>
              <a:buClrTx/>
              <a:buFont typeface="Wingdings" pitchFamily="2" charset="2"/>
              <a:buChar char="§"/>
              <a:defRPr sz="2600" baseline="0">
                <a:solidFill>
                  <a:schemeClr val="bg1"/>
                </a:solidFill>
              </a:defRPr>
            </a:lvl3pPr>
            <a:lvl4pPr>
              <a:buFont typeface="Arial" pitchFamily="34" charset="0"/>
              <a:buChar char="•"/>
              <a:defRPr/>
            </a:lvl4pPr>
            <a:lvl5pPr>
              <a:buFont typeface="Arial" pitchFamily="34" charset="0"/>
              <a:buChar char="‒"/>
              <a:defRPr b="0"/>
            </a:lvl5pPr>
          </a:lstStyle>
          <a:p>
            <a:r>
              <a:rPr lang="en-AU" dirty="0" smtClean="0"/>
              <a:t>Click to add text...</a:t>
            </a:r>
          </a:p>
          <a:p>
            <a:pPr lvl="1"/>
            <a:r>
              <a:rPr lang="en-AU" dirty="0" smtClean="0"/>
              <a:t>Click to add text</a:t>
            </a:r>
          </a:p>
          <a:p>
            <a:pPr lvl="2"/>
            <a:r>
              <a:rPr lang="en-AU" dirty="0" smtClean="0"/>
              <a:t>Click to add text</a:t>
            </a:r>
            <a:endParaRPr lang="en-AU" dirty="0"/>
          </a:p>
        </p:txBody>
      </p:sp>
      <p:sp>
        <p:nvSpPr>
          <p:cNvPr id="13" name="Footer Placeholder 12"/>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ubheading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pic>
        <p:nvPicPr>
          <p:cNvPr id="8" name="Picture 7"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9" name="Picture 8"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4766A43-828E-40B8-A03C-9AFD52286326}"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3"/>
          </p:nvPr>
        </p:nvSpPr>
        <p:spPr>
          <a:xfrm>
            <a:off x="4362450" y="1714495"/>
            <a:ext cx="4410075"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8"/>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pic>
        <p:nvPicPr>
          <p:cNvPr id="8" name="Picture 7"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10" name="Picture 9"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lumn with Graphic">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F2CB31C-D55B-4C93-A8CE-1A0602AEAD25}"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3" name="Picture Placeholder 12"/>
          <p:cNvSpPr>
            <a:spLocks noGrp="1"/>
          </p:cNvSpPr>
          <p:nvPr>
            <p:ph type="pic" sz="quarter" idx="13" hasCustomPrompt="1"/>
          </p:nvPr>
        </p:nvSpPr>
        <p:spPr>
          <a:xfrm>
            <a:off x="4357696" y="1714502"/>
            <a:ext cx="4424355" cy="2493167"/>
          </a:xfrm>
        </p:spPr>
        <p:txBody>
          <a:bodyPr>
            <a:normAutofit/>
          </a:bodyPr>
          <a:lstStyle>
            <a:lvl1pPr>
              <a:defRPr/>
            </a:lvl1pPr>
          </a:lstStyle>
          <a:p>
            <a:r>
              <a:rPr lang="en-AU" dirty="0" smtClean="0"/>
              <a:t>Click icon to insert picture</a:t>
            </a:r>
            <a:endParaRPr lang="en-AU" dirty="0"/>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1" name="Text Placeholder 10"/>
          <p:cNvSpPr>
            <a:spLocks noGrp="1"/>
          </p:cNvSpPr>
          <p:nvPr>
            <p:ph type="body" sz="quarter" idx="16" hasCustomPrompt="1"/>
          </p:nvPr>
        </p:nvSpPr>
        <p:spPr>
          <a:xfrm>
            <a:off x="4362451" y="4293394"/>
            <a:ext cx="4410075" cy="300038"/>
          </a:xfrm>
        </p:spPr>
        <p:txBody>
          <a:bodyPr>
            <a:normAutofit/>
          </a:bodyPr>
          <a:lstStyle>
            <a:lvl1pPr>
              <a:buNone/>
              <a:defRPr sz="1100"/>
            </a:lvl1pPr>
          </a:lstStyle>
          <a:p>
            <a:pPr lvl="0"/>
            <a:r>
              <a:rPr lang="en-US" dirty="0" smtClean="0"/>
              <a:t>Enter caption here</a:t>
            </a:r>
            <a:endParaRPr lang="en-AU" dirty="0"/>
          </a:p>
        </p:txBody>
      </p:sp>
      <p:pic>
        <p:nvPicPr>
          <p:cNvPr id="9" name="Picture 8"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with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90A83FA-7586-428E-9CB2-B4061F6093DB}"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2" name="Content Placeholder 11"/>
          <p:cNvSpPr>
            <a:spLocks noGrp="1"/>
          </p:cNvSpPr>
          <p:nvPr>
            <p:ph sz="quarter" idx="16"/>
          </p:nvPr>
        </p:nvSpPr>
        <p:spPr>
          <a:xfrm>
            <a:off x="4359275" y="1717143"/>
            <a:ext cx="4422775" cy="249052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Text Placeholder 10"/>
          <p:cNvSpPr>
            <a:spLocks noGrp="1"/>
          </p:cNvSpPr>
          <p:nvPr>
            <p:ph type="body" sz="quarter" idx="17" hasCustomPrompt="1"/>
          </p:nvPr>
        </p:nvSpPr>
        <p:spPr>
          <a:xfrm>
            <a:off x="4362450" y="4293394"/>
            <a:ext cx="4419600" cy="300038"/>
          </a:xfrm>
        </p:spPr>
        <p:txBody>
          <a:bodyPr>
            <a:normAutofit/>
          </a:bodyPr>
          <a:lstStyle>
            <a:lvl1pPr>
              <a:buNone/>
              <a:defRPr sz="1100"/>
            </a:lvl1pPr>
          </a:lstStyle>
          <a:p>
            <a:pPr lvl="0"/>
            <a:r>
              <a:rPr lang="en-US" dirty="0" smtClean="0"/>
              <a:t>Enter caption here</a:t>
            </a:r>
            <a:endParaRPr lang="en-AU" dirty="0"/>
          </a:p>
        </p:txBody>
      </p:sp>
      <p:pic>
        <p:nvPicPr>
          <p:cNvPr id="11" name="Picture 10"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13" name="Picture 12"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1" y="1017976"/>
            <a:ext cx="8286750"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5" y="1982389"/>
            <a:ext cx="3710016"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4"/>
          </p:nvPr>
        </p:nvSpPr>
        <p:spPr>
          <a:xfrm>
            <a:off x="4362450" y="1982389"/>
            <a:ext cx="4419601"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Footer Placeholder 13"/>
          <p:cNvSpPr>
            <a:spLocks noGrp="1"/>
          </p:cNvSpPr>
          <p:nvPr>
            <p:ph type="ftr" sz="quarter" idx="16"/>
          </p:nvPr>
        </p:nvSpPr>
        <p:spPr>
          <a:xfrm>
            <a:off x="500034" y="4772582"/>
            <a:ext cx="2066186" cy="270039"/>
          </a:xfrm>
          <a:prstGeom prst="rect">
            <a:avLst/>
          </a:prstGeom>
        </p:spPr>
        <p:txBody>
          <a:bodyPr/>
          <a:lstStyle/>
          <a:p>
            <a:endParaRPr lang="en-AU" dirty="0">
              <a:solidFill>
                <a:srgbClr val="002C47"/>
              </a:solidFill>
            </a:endParaRPr>
          </a:p>
        </p:txBody>
      </p:sp>
      <p:sp>
        <p:nvSpPr>
          <p:cNvPr id="16" name="Text Placeholder 15"/>
          <p:cNvSpPr>
            <a:spLocks noGrp="1"/>
          </p:cNvSpPr>
          <p:nvPr>
            <p:ph type="body" sz="quarter" idx="17" hasCustomPrompt="1"/>
          </p:nvPr>
        </p:nvSpPr>
        <p:spPr>
          <a:xfrm>
            <a:off x="501650" y="1598633"/>
            <a:ext cx="3708400" cy="319087"/>
          </a:xfrm>
        </p:spPr>
        <p:txBody>
          <a:bodyPr>
            <a:normAutofit/>
          </a:bodyPr>
          <a:lstStyle>
            <a:lvl1pPr>
              <a:buNone/>
              <a:defRPr b="1">
                <a:solidFill>
                  <a:srgbClr val="006DA7"/>
                </a:solidFill>
              </a:defRPr>
            </a:lvl1pPr>
          </a:lstStyle>
          <a:p>
            <a:pPr lvl="0"/>
            <a:r>
              <a:rPr lang="en-US" dirty="0" smtClean="0"/>
              <a:t>Subheading</a:t>
            </a:r>
            <a:endParaRPr lang="en-AU" dirty="0"/>
          </a:p>
        </p:txBody>
      </p:sp>
      <p:sp>
        <p:nvSpPr>
          <p:cNvPr id="17" name="Text Placeholder 15"/>
          <p:cNvSpPr>
            <a:spLocks noGrp="1"/>
          </p:cNvSpPr>
          <p:nvPr>
            <p:ph type="body" sz="quarter" idx="18" hasCustomPrompt="1"/>
          </p:nvPr>
        </p:nvSpPr>
        <p:spPr>
          <a:xfrm>
            <a:off x="4362451" y="1603547"/>
            <a:ext cx="4410074" cy="310979"/>
          </a:xfrm>
        </p:spPr>
        <p:txBody>
          <a:bodyPr>
            <a:normAutofit/>
          </a:bodyPr>
          <a:lstStyle>
            <a:lvl1pPr>
              <a:buNone/>
              <a:defRPr b="1">
                <a:solidFill>
                  <a:srgbClr val="006DA7"/>
                </a:solidFill>
              </a:defRPr>
            </a:lvl1pPr>
          </a:lstStyle>
          <a:p>
            <a:pPr lvl="0"/>
            <a:r>
              <a:rPr lang="en-US" dirty="0" smtClean="0"/>
              <a:t>Subheading</a:t>
            </a:r>
            <a:endParaRPr lang="en-AU" dirty="0"/>
          </a:p>
        </p:txBody>
      </p:sp>
      <p:pic>
        <p:nvPicPr>
          <p:cNvPr id="10" name="Picture 9"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BB7314-3BAF-48A8-8585-01F621CF335A}"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8"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8" name="Footer Placeholder 7"/>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pic>
        <p:nvPicPr>
          <p:cNvPr id="6" name="Picture 5"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9" name="Picture 8"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able/Graph/Char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09D7CB-13A3-40B3-9FE0-433035956126}"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9" cy="273844"/>
          </a:xfrm>
        </p:spPr>
        <p:txBody>
          <a:bodyPr/>
          <a:lstStyle/>
          <a:p>
            <a:fld id="{41289086-F8F4-4F2F-BCF7-F743D714AC23}" type="slidenum">
              <a:rPr lang="en-AU" smtClean="0">
                <a:solidFill>
                  <a:srgbClr val="002C47"/>
                </a:solidFill>
              </a:rPr>
              <a:pPr/>
              <a:t>‹#›</a:t>
            </a:fld>
            <a:endParaRPr lang="en-AU">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10" name="Content Placeholder 9"/>
          <p:cNvSpPr>
            <a:spLocks noGrp="1"/>
          </p:cNvSpPr>
          <p:nvPr>
            <p:ph sz="quarter" idx="13" hasCustomPrompt="1"/>
          </p:nvPr>
        </p:nvSpPr>
        <p:spPr>
          <a:xfrm>
            <a:off x="500063" y="1660927"/>
            <a:ext cx="8281987" cy="2518183"/>
          </a:xfrm>
        </p:spPr>
        <p:txBody>
          <a:bodyPr>
            <a:normAutofit/>
          </a:bodyPr>
          <a:lstStyle>
            <a:lvl1pPr>
              <a:defRPr baseline="0"/>
            </a:lvl1pPr>
          </a:lstStyle>
          <a:p>
            <a:pPr lvl="0"/>
            <a:r>
              <a:rPr lang="en-US" dirty="0" smtClean="0"/>
              <a:t>Click the appropriate icon below to add tables, charts, graphs, images etc</a:t>
            </a:r>
            <a:endParaRPr lang="en-AU" dirty="0"/>
          </a:p>
        </p:txBody>
      </p:sp>
      <p:sp>
        <p:nvSpPr>
          <p:cNvPr id="12" name="Footer Placeholder 11"/>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8" name="Text Placeholder 10"/>
          <p:cNvSpPr>
            <a:spLocks noGrp="1"/>
          </p:cNvSpPr>
          <p:nvPr>
            <p:ph type="body" sz="quarter" idx="16" hasCustomPrompt="1"/>
          </p:nvPr>
        </p:nvSpPr>
        <p:spPr>
          <a:xfrm>
            <a:off x="504826" y="4293394"/>
            <a:ext cx="8277224" cy="300038"/>
          </a:xfrm>
        </p:spPr>
        <p:txBody>
          <a:bodyPr>
            <a:normAutofit/>
          </a:bodyPr>
          <a:lstStyle>
            <a:lvl1pPr>
              <a:buNone/>
              <a:defRPr sz="1100"/>
            </a:lvl1pPr>
          </a:lstStyle>
          <a:p>
            <a:pPr lvl="0"/>
            <a:r>
              <a:rPr lang="en-US" dirty="0" smtClean="0"/>
              <a:t>Enter caption here</a:t>
            </a:r>
            <a:endParaRPr lang="en-AU" dirty="0"/>
          </a:p>
        </p:txBody>
      </p:sp>
      <p:pic>
        <p:nvPicPr>
          <p:cNvPr id="9" name="Picture 8"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with Graphic">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F2CB31C-D55B-4C93-A8CE-1A0602AEAD25}"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3" name="Picture Placeholder 12"/>
          <p:cNvSpPr>
            <a:spLocks noGrp="1"/>
          </p:cNvSpPr>
          <p:nvPr>
            <p:ph type="pic" sz="quarter" idx="13" hasCustomPrompt="1"/>
          </p:nvPr>
        </p:nvSpPr>
        <p:spPr>
          <a:xfrm>
            <a:off x="4357696" y="1714502"/>
            <a:ext cx="4424355" cy="2493167"/>
          </a:xfrm>
        </p:spPr>
        <p:txBody>
          <a:bodyPr>
            <a:normAutofit/>
          </a:bodyPr>
          <a:lstStyle>
            <a:lvl1pPr>
              <a:defRPr/>
            </a:lvl1pPr>
          </a:lstStyle>
          <a:p>
            <a:r>
              <a:rPr lang="en-AU" dirty="0" smtClean="0"/>
              <a:t>Click icon to insert picture</a:t>
            </a:r>
            <a:endParaRPr lang="en-AU" dirty="0"/>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1" name="Text Placeholder 10"/>
          <p:cNvSpPr>
            <a:spLocks noGrp="1"/>
          </p:cNvSpPr>
          <p:nvPr>
            <p:ph type="body" sz="quarter" idx="16" hasCustomPrompt="1"/>
          </p:nvPr>
        </p:nvSpPr>
        <p:spPr>
          <a:xfrm>
            <a:off x="4362451" y="4293394"/>
            <a:ext cx="4410075"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648C-5F94-4336-B8FB-9977BB904F28}" type="datetime1">
              <a:rPr lang="en-AU" smtClean="0">
                <a:solidFill>
                  <a:srgbClr val="002C47"/>
                </a:solidFill>
              </a:rPr>
              <a:pPr/>
              <a:t>12/02/2014</a:t>
            </a:fld>
            <a:endParaRPr lang="en-AU">
              <a:solidFill>
                <a:srgbClr val="002C47"/>
              </a:solidFill>
            </a:endParaRPr>
          </a:p>
        </p:txBody>
      </p:sp>
      <p:sp>
        <p:nvSpPr>
          <p:cNvPr id="4" name="Slide Number Placeholder 3"/>
          <p:cNvSpPr>
            <a:spLocks noGrp="1"/>
          </p:cNvSpPr>
          <p:nvPr>
            <p:ph type="sldNum" sz="quarter" idx="12"/>
          </p:nvPr>
        </p:nvSpPr>
        <p:spPr>
          <a:xfrm>
            <a:off x="6553202" y="4767266"/>
            <a:ext cx="2219323"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6" name="Footer Placeholder 5"/>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pic>
        <p:nvPicPr>
          <p:cNvPr id="5" name="Picture 4" descr="PowerPoint_landscape_3.jpg"/>
          <p:cNvPicPr>
            <a:picLocks noChangeAspect="1"/>
          </p:cNvPicPr>
          <p:nvPr userDrawn="1"/>
        </p:nvPicPr>
        <p:blipFill>
          <a:blip r:embed="rId3" cstate="print"/>
          <a:stretch>
            <a:fillRect/>
          </a:stretch>
        </p:blipFill>
        <p:spPr>
          <a:xfrm>
            <a:off x="0" y="0"/>
            <a:ext cx="9144000" cy="5143500"/>
          </a:xfrm>
          <a:prstGeom prst="rect">
            <a:avLst/>
          </a:prstGeom>
        </p:spPr>
      </p:pic>
      <p:pic>
        <p:nvPicPr>
          <p:cNvPr id="7" name="Picture 6"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13" name="Rectangle 12"/>
          <p:cNvSpPr/>
          <p:nvPr/>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3"/>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EC59AB5-0212-43B0-94BF-E4CDBB93383B}" type="datetimeFigureOut">
              <a:rPr lang="en-AU" smtClean="0">
                <a:solidFill>
                  <a:srgbClr val="FFFFFF"/>
                </a:solidFill>
              </a:rPr>
              <a:pPr/>
              <a:t>12/02/2014</a:t>
            </a:fld>
            <a:endParaRPr lang="en-AU">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solidFill>
                  <a:srgbClr val="FFFFFF"/>
                </a:solidFill>
              </a:rPr>
              <a:pPr/>
              <a:t>‹#›</a:t>
            </a:fld>
            <a:endParaRPr lang="en-AU">
              <a:solidFill>
                <a:srgbClr val="FFFFFF"/>
              </a:solidFill>
            </a:endParaRPr>
          </a:p>
        </p:txBody>
      </p:sp>
      <p:pic>
        <p:nvPicPr>
          <p:cNvPr id="10" name="Picture 9" descr="DH&amp;A_logo_Inline_White.png"/>
          <p:cNvPicPr>
            <a:picLocks noChangeAspect="1"/>
          </p:cNvPicPr>
          <p:nvPr/>
        </p:nvPicPr>
        <p:blipFill>
          <a:blip r:embed="rId3" cstate="print"/>
          <a:stretch>
            <a:fillRect/>
          </a:stretch>
        </p:blipFill>
        <p:spPr>
          <a:xfrm>
            <a:off x="357158" y="71425"/>
            <a:ext cx="1785950" cy="449882"/>
          </a:xfrm>
          <a:prstGeom prst="rect">
            <a:avLst/>
          </a:prstGeom>
        </p:spPr>
      </p:pic>
      <p:pic>
        <p:nvPicPr>
          <p:cNvPr id="12" name="Picture 11"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4" name="Rectangle 13"/>
          <p:cNvSpPr/>
          <p:nvPr userDrawn="1"/>
        </p:nvSpPr>
        <p:spPr>
          <a:xfrm>
            <a:off x="0" y="660556"/>
            <a:ext cx="9144000" cy="4482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pic>
        <p:nvPicPr>
          <p:cNvPr id="15" name="Picture 14" descr="DH&amp;A_logo_Inline_White.png"/>
          <p:cNvPicPr>
            <a:picLocks noChangeAspect="1"/>
          </p:cNvPicPr>
          <p:nvPr userDrawn="1"/>
        </p:nvPicPr>
        <p:blipFill>
          <a:blip r:embed="rId4" cstate="print"/>
          <a:stretch>
            <a:fillRect/>
          </a:stretch>
        </p:blipFill>
        <p:spPr>
          <a:xfrm>
            <a:off x="374801" y="71425"/>
            <a:ext cx="1750663" cy="449882"/>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9" name="Picture 8" descr="PowerPoint_landscape_3.jpg"/>
          <p:cNvPicPr>
            <a:picLocks noChangeAspect="1"/>
          </p:cNvPicPr>
          <p:nvPr/>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0" name="Picture 9"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PowerPoint_landscape_3.jpg"/>
          <p:cNvPicPr>
            <a:picLocks noChangeAspect="1"/>
          </p:cNvPicPr>
          <p:nvPr/>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6" name="Picture 15"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p:nvPicPr>
        <p:blipFill>
          <a:blip r:embed="rId2" cstate="print"/>
          <a:stretch>
            <a:fillRect/>
          </a:stretch>
        </p:blipFill>
        <p:spPr>
          <a:xfrm>
            <a:off x="571483" y="285736"/>
            <a:ext cx="2286016" cy="575849"/>
          </a:xfrm>
          <a:prstGeom prst="rect">
            <a:avLst/>
          </a:prstGeom>
        </p:spPr>
      </p:pic>
      <p:pic>
        <p:nvPicPr>
          <p:cNvPr id="6" name="Picture 5"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Divider Slide, White">
    <p:spTree>
      <p:nvGrpSpPr>
        <p:cNvPr id="1" name=""/>
        <p:cNvGrpSpPr/>
        <p:nvPr/>
      </p:nvGrpSpPr>
      <p:grpSpPr>
        <a:xfrm>
          <a:off x="0" y="0"/>
          <a:ext cx="0" cy="0"/>
          <a:chOff x="0" y="0"/>
          <a:chExt cx="0" cy="0"/>
        </a:xfrm>
      </p:grpSpPr>
      <p:pic>
        <p:nvPicPr>
          <p:cNvPr id="10" name="Picture 9" descr="PowerPoint_landscape_2.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accent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4118E44-EB54-4D9E-9392-2A90778A4E0F}"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1" name="Picture 10" descr="DH&amp;A_logo_Inline_black.jpg"/>
          <p:cNvPicPr>
            <a:picLocks noChangeAspect="1"/>
          </p:cNvPicPr>
          <p:nvPr/>
        </p:nvPicPr>
        <p:blipFill>
          <a:blip r:embed="rId3" cstate="print"/>
          <a:stretch>
            <a:fillRect/>
          </a:stretch>
        </p:blipFill>
        <p:spPr>
          <a:xfrm>
            <a:off x="571483" y="210494"/>
            <a:ext cx="2000265" cy="503868"/>
          </a:xfrm>
          <a:prstGeom prst="rect">
            <a:avLst/>
          </a:prstGeom>
        </p:spPr>
      </p:pic>
      <p:pic>
        <p:nvPicPr>
          <p:cNvPr id="9" name="Picture 8" descr="PowerPoint_landscape_2.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black.jpg"/>
          <p:cNvPicPr>
            <a:picLocks noChangeAspect="1"/>
          </p:cNvPicPr>
          <p:nvPr userDrawn="1"/>
        </p:nvPicPr>
        <p:blipFill>
          <a:blip r:embed="rId3" cstate="print"/>
          <a:stretch>
            <a:fillRect/>
          </a:stretch>
        </p:blipFill>
        <p:spPr>
          <a:xfrm>
            <a:off x="571483" y="210494"/>
            <a:ext cx="2000265" cy="503868"/>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13" name="Rectangle 12"/>
          <p:cNvSpPr/>
          <p:nvPr/>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2F8A4AFD-3D15-42EF-BF6B-6A6EFCDF40DB}" type="datetime1">
              <a:rPr lang="en-AU" smtClean="0"/>
              <a:pPr/>
              <a:t>12/02/2014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2" name="Picture 11"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4" name="Rectangle 13"/>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90A83FA-7586-428E-9CB2-B4061F6093DB}"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2" name="Content Placeholder 11"/>
          <p:cNvSpPr>
            <a:spLocks noGrp="1"/>
          </p:cNvSpPr>
          <p:nvPr>
            <p:ph sz="quarter" idx="16"/>
          </p:nvPr>
        </p:nvSpPr>
        <p:spPr>
          <a:xfrm>
            <a:off x="4359275" y="1717143"/>
            <a:ext cx="4422775" cy="249052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Text Placeholder 10"/>
          <p:cNvSpPr>
            <a:spLocks noGrp="1"/>
          </p:cNvSpPr>
          <p:nvPr>
            <p:ph type="body" sz="quarter" idx="17" hasCustomPrompt="1"/>
          </p:nvPr>
        </p:nvSpPr>
        <p:spPr>
          <a:xfrm>
            <a:off x="4362450" y="4293394"/>
            <a:ext cx="4419600"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4" name="Picture 13"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6" name="Picture 15"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7CD11B7-D177-4337-BB66-B14840F1BD19}" type="datetime1">
              <a:rPr lang="en-AU" smtClean="0"/>
              <a:pPr/>
              <a:t>12/02/2014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965FCB-C193-47C7-BA9B-8925BE36D90A}" type="slidenum">
              <a:rPr lang="en-AU" smtClean="0"/>
              <a:pPr/>
              <a:t>‹#›</a:t>
            </a:fld>
            <a:endParaRPr lang="en-AU"/>
          </a:p>
        </p:txBody>
      </p:sp>
      <p:pic>
        <p:nvPicPr>
          <p:cNvPr id="8" name="Picture 7"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E5D96083-1A2D-4E23-A07E-E94C76141372}" type="datetime1">
              <a:rPr lang="en-AU" smtClean="0"/>
              <a:pPr/>
              <a:t>12/02/2014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965FCB-C193-47C7-BA9B-8925BE36D90A}" type="slidenum">
              <a:rPr lang="en-AU" smtClean="0"/>
              <a:pPr/>
              <a:t>‹#›</a:t>
            </a:fld>
            <a:endParaRPr lang="en-AU"/>
          </a:p>
        </p:txBody>
      </p:sp>
      <p:pic>
        <p:nvPicPr>
          <p:cNvPr id="7" name="Picture 6"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8" name="Picture 7"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9" name="Picture 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PowerPoint_landscape_3.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897567"/>
            <a:ext cx="5486400" cy="26481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32DF-19A8-45A9-BC6D-8286D71BEA04}"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pic>
        <p:nvPicPr>
          <p:cNvPr id="10" name="Picture 9" descr="DH&amp;A_logo_Inline_White.png"/>
          <p:cNvPicPr>
            <a:picLocks noChangeAspect="1"/>
          </p:cNvPicPr>
          <p:nvPr/>
        </p:nvPicPr>
        <p:blipFill>
          <a:blip r:embed="rId3" cstate="print"/>
          <a:stretch>
            <a:fillRect/>
          </a:stretch>
        </p:blipFill>
        <p:spPr>
          <a:xfrm>
            <a:off x="374801" y="71425"/>
            <a:ext cx="1750663" cy="449882"/>
          </a:xfrm>
          <a:prstGeom prst="rect">
            <a:avLst/>
          </a:prstGeom>
        </p:spPr>
      </p:pic>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2" name="Picture 11"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smtClean="0"/>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1" y="1017976"/>
            <a:ext cx="8286750"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5" y="1982389"/>
            <a:ext cx="3710016"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4"/>
          </p:nvPr>
        </p:nvSpPr>
        <p:spPr>
          <a:xfrm>
            <a:off x="4362450" y="1982389"/>
            <a:ext cx="4419601"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Footer Placeholder 13"/>
          <p:cNvSpPr>
            <a:spLocks noGrp="1"/>
          </p:cNvSpPr>
          <p:nvPr>
            <p:ph type="ftr" sz="quarter" idx="16"/>
          </p:nvPr>
        </p:nvSpPr>
        <p:spPr>
          <a:xfrm>
            <a:off x="500034" y="4772582"/>
            <a:ext cx="2066186" cy="270039"/>
          </a:xfrm>
          <a:prstGeom prst="rect">
            <a:avLst/>
          </a:prstGeom>
        </p:spPr>
        <p:txBody>
          <a:bodyPr/>
          <a:lstStyle/>
          <a:p>
            <a:endParaRPr lang="en-AU" dirty="0">
              <a:solidFill>
                <a:srgbClr val="002C47"/>
              </a:solidFill>
            </a:endParaRPr>
          </a:p>
        </p:txBody>
      </p:sp>
      <p:sp>
        <p:nvSpPr>
          <p:cNvPr id="16" name="Text Placeholder 15"/>
          <p:cNvSpPr>
            <a:spLocks noGrp="1"/>
          </p:cNvSpPr>
          <p:nvPr>
            <p:ph type="body" sz="quarter" idx="17" hasCustomPrompt="1"/>
          </p:nvPr>
        </p:nvSpPr>
        <p:spPr>
          <a:xfrm>
            <a:off x="501650" y="1598633"/>
            <a:ext cx="3708400" cy="319087"/>
          </a:xfrm>
        </p:spPr>
        <p:txBody>
          <a:bodyPr>
            <a:normAutofit/>
          </a:bodyPr>
          <a:lstStyle>
            <a:lvl1pPr>
              <a:buNone/>
              <a:defRPr b="1">
                <a:solidFill>
                  <a:srgbClr val="006DA7"/>
                </a:solidFill>
              </a:defRPr>
            </a:lvl1pPr>
          </a:lstStyle>
          <a:p>
            <a:pPr lvl="0"/>
            <a:r>
              <a:rPr lang="en-US" dirty="0" smtClean="0"/>
              <a:t>Subheading</a:t>
            </a:r>
            <a:endParaRPr lang="en-AU" dirty="0"/>
          </a:p>
        </p:txBody>
      </p:sp>
      <p:sp>
        <p:nvSpPr>
          <p:cNvPr id="17" name="Text Placeholder 15"/>
          <p:cNvSpPr>
            <a:spLocks noGrp="1"/>
          </p:cNvSpPr>
          <p:nvPr>
            <p:ph type="body" sz="quarter" idx="18" hasCustomPrompt="1"/>
          </p:nvPr>
        </p:nvSpPr>
        <p:spPr>
          <a:xfrm>
            <a:off x="4362451" y="1603547"/>
            <a:ext cx="4410074" cy="310979"/>
          </a:xfrm>
        </p:spPr>
        <p:txBody>
          <a:bodyPr>
            <a:normAutofit/>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12/02/2014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780213" y="3759994"/>
            <a:ext cx="1871662" cy="405000"/>
          </a:xfrm>
        </p:spPr>
        <p:txBody>
          <a:bodyPr/>
          <a:lstStyle>
            <a:lvl1pPr marL="0" indent="0">
              <a:buFontTx/>
              <a:buNone/>
              <a:defRPr/>
            </a:lvl1pPr>
          </a:lstStyle>
          <a:p>
            <a:r>
              <a:rPr lang="en-US" smtClean="0"/>
              <a:t>Click icon to add picture</a:t>
            </a:r>
            <a:endParaRPr lang="en-AU" dirty="0"/>
          </a:p>
        </p:txBody>
      </p:sp>
      <p:sp>
        <p:nvSpPr>
          <p:cNvPr id="2" name="Title 1"/>
          <p:cNvSpPr>
            <a:spLocks noGrp="1"/>
          </p:cNvSpPr>
          <p:nvPr>
            <p:ph type="ctrTitle" hasCustomPrompt="1"/>
          </p:nvPr>
        </p:nvSpPr>
        <p:spPr>
          <a:xfrm>
            <a:off x="500036" y="1410883"/>
            <a:ext cx="7786742" cy="375050"/>
          </a:xfrm>
        </p:spPr>
        <p:txBody>
          <a:bodyPr lIns="0" tIns="0" rIns="0" bIns="0" anchor="t">
            <a:normAutofit/>
          </a:bodyPr>
          <a:lstStyle>
            <a:lvl1pPr marL="0" indent="0">
              <a:defRPr sz="2800" b="1">
                <a:solidFill>
                  <a:srgbClr val="002C47"/>
                </a:solidFill>
                <a:latin typeface="Arial" pitchFamily="34" charset="0"/>
                <a:cs typeface="Arial" pitchFamily="34" charset="0"/>
              </a:defRPr>
            </a:lvl1pPr>
          </a:lstStyle>
          <a:p>
            <a:r>
              <a:rPr lang="en-US" dirty="0" smtClean="0"/>
              <a:t>Presentation Title</a:t>
            </a:r>
            <a:endParaRPr lang="en-AU" dirty="0"/>
          </a:p>
        </p:txBody>
      </p:sp>
      <p:sp>
        <p:nvSpPr>
          <p:cNvPr id="3" name="Subtitle 2"/>
          <p:cNvSpPr>
            <a:spLocks noGrp="1"/>
          </p:cNvSpPr>
          <p:nvPr>
            <p:ph type="subTitle" idx="1" hasCustomPrompt="1"/>
          </p:nvPr>
        </p:nvSpPr>
        <p:spPr>
          <a:xfrm>
            <a:off x="500034" y="1821651"/>
            <a:ext cx="6400800" cy="1314451"/>
          </a:xfrm>
        </p:spPr>
        <p:txBody>
          <a:bodyPr lIns="0" tIns="0" rIns="0" bIns="0">
            <a:normAutofit/>
          </a:bodyPr>
          <a:lstStyle>
            <a:lvl1pPr marL="0" indent="0" algn="l">
              <a:buNone/>
              <a:defRPr sz="2200" b="0">
                <a:solidFill>
                  <a:srgbClr val="006DA7"/>
                </a:solidFill>
                <a:latin typeface="Arial" pitchFamily="34" charset="0"/>
                <a:cs typeface="Arial" pitchFamily="34" charset="0"/>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1" indent="0" algn="ctr">
              <a:buNone/>
              <a:defRPr>
                <a:solidFill>
                  <a:schemeClr val="tx1">
                    <a:tint val="75000"/>
                  </a:schemeClr>
                </a:solidFill>
              </a:defRPr>
            </a:lvl4pPr>
            <a:lvl5pPr marL="1828522" indent="0" algn="ctr">
              <a:buNone/>
              <a:defRPr>
                <a:solidFill>
                  <a:schemeClr val="tx1">
                    <a:tint val="75000"/>
                  </a:schemeClr>
                </a:solidFill>
              </a:defRPr>
            </a:lvl5pPr>
            <a:lvl6pPr marL="2285653" indent="0" algn="ctr">
              <a:buNone/>
              <a:defRPr>
                <a:solidFill>
                  <a:schemeClr val="tx1">
                    <a:tint val="75000"/>
                  </a:schemeClr>
                </a:solidFill>
              </a:defRPr>
            </a:lvl6pPr>
            <a:lvl7pPr marL="2742783" indent="0" algn="ctr">
              <a:buNone/>
              <a:defRPr>
                <a:solidFill>
                  <a:schemeClr val="tx1">
                    <a:tint val="75000"/>
                  </a:schemeClr>
                </a:solidFill>
              </a:defRPr>
            </a:lvl7pPr>
            <a:lvl8pPr marL="3199913" indent="0" algn="ctr">
              <a:buNone/>
              <a:defRPr>
                <a:solidFill>
                  <a:schemeClr val="tx1">
                    <a:tint val="75000"/>
                  </a:schemeClr>
                </a:solidFill>
              </a:defRPr>
            </a:lvl8pPr>
            <a:lvl9pPr marL="3657044" indent="0" algn="ctr">
              <a:buNone/>
              <a:defRPr>
                <a:solidFill>
                  <a:schemeClr val="tx1">
                    <a:tint val="75000"/>
                  </a:schemeClr>
                </a:solidFill>
              </a:defRPr>
            </a:lvl9pPr>
          </a:lstStyle>
          <a:p>
            <a:r>
              <a:rPr lang="en-US" dirty="0" smtClean="0"/>
              <a:t>Presentation subtitle</a:t>
            </a:r>
            <a:endParaRPr lang="en-AU" dirty="0"/>
          </a:p>
        </p:txBody>
      </p:sp>
      <p:sp>
        <p:nvSpPr>
          <p:cNvPr id="4" name="Date Placeholder 3"/>
          <p:cNvSpPr>
            <a:spLocks noGrp="1"/>
          </p:cNvSpPr>
          <p:nvPr>
            <p:ph type="dt" sz="half" idx="10"/>
          </p:nvPr>
        </p:nvSpPr>
        <p:spPr>
          <a:xfrm>
            <a:off x="500036" y="4661315"/>
            <a:ext cx="2133600" cy="273844"/>
          </a:xfrm>
        </p:spPr>
        <p:txBody>
          <a:bodyPr lIns="0" tIns="0" rIns="0" bIns="0"/>
          <a:lstStyle>
            <a:lvl1pPr>
              <a:defRPr sz="1500">
                <a:solidFill>
                  <a:srgbClr val="002C47"/>
                </a:solidFill>
                <a:latin typeface="Arial" pitchFamily="34" charset="0"/>
                <a:cs typeface="Arial" pitchFamily="34" charset="0"/>
              </a:defRPr>
            </a:lvl1pPr>
          </a:lstStyle>
          <a:p>
            <a:fld id="{58879FDF-66AB-4EB3-8B49-63EAF1312070}" type="datetime1">
              <a:rPr lang="en-AU" smtClean="0"/>
              <a:pPr/>
              <a:t>12/02/2014</a:t>
            </a:fld>
            <a:endParaRPr lang="en-AU" dirty="0"/>
          </a:p>
        </p:txBody>
      </p:sp>
      <p:sp>
        <p:nvSpPr>
          <p:cNvPr id="18" name="Text Placeholder 13"/>
          <p:cNvSpPr>
            <a:spLocks noGrp="1"/>
          </p:cNvSpPr>
          <p:nvPr>
            <p:ph type="body" sz="quarter" idx="13" hasCustomPrompt="1"/>
          </p:nvPr>
        </p:nvSpPr>
        <p:spPr>
          <a:xfrm>
            <a:off x="500067" y="3429009"/>
            <a:ext cx="5572135" cy="285752"/>
          </a:xfrm>
        </p:spPr>
        <p:txBody>
          <a:bodyPr lIns="0" tIns="0" rIns="0" bIns="0">
            <a:noAutofit/>
          </a:bodyPr>
          <a:lstStyle>
            <a:lvl1pPr>
              <a:buNone/>
              <a:defRPr sz="1500" baseline="0">
                <a:solidFill>
                  <a:srgbClr val="002C47"/>
                </a:solidFill>
              </a:defRPr>
            </a:lvl1pPr>
          </a:lstStyle>
          <a:p>
            <a:r>
              <a:rPr lang="en-AU" dirty="0" err="1" smtClean="0"/>
              <a:t>Firstname</a:t>
            </a:r>
            <a:r>
              <a:rPr lang="en-AU" dirty="0" smtClean="0"/>
              <a:t> Surname</a:t>
            </a:r>
            <a:endParaRPr lang="en-AU" dirty="0"/>
          </a:p>
        </p:txBody>
      </p:sp>
      <p:sp>
        <p:nvSpPr>
          <p:cNvPr id="19" name="Text Placeholder 16"/>
          <p:cNvSpPr>
            <a:spLocks noGrp="1"/>
          </p:cNvSpPr>
          <p:nvPr>
            <p:ph type="body" sz="quarter" idx="14" hasCustomPrompt="1"/>
          </p:nvPr>
        </p:nvSpPr>
        <p:spPr>
          <a:xfrm>
            <a:off x="500067" y="4286266"/>
            <a:ext cx="5572135" cy="357171"/>
          </a:xfrm>
        </p:spPr>
        <p:txBody>
          <a:bodyPr lIns="0" tIns="0" rIns="0" bIns="0">
            <a:normAutofit/>
          </a:bodyPr>
          <a:lstStyle>
            <a:lvl1pPr>
              <a:buNone/>
              <a:defRPr sz="1500" i="0">
                <a:solidFill>
                  <a:srgbClr val="002C47"/>
                </a:solidFill>
              </a:defRPr>
            </a:lvl1pPr>
          </a:lstStyle>
          <a:p>
            <a:pPr lvl="0"/>
            <a:r>
              <a:rPr lang="en-AU" dirty="0" smtClean="0"/>
              <a:t>Conference/Seminar/Audience name</a:t>
            </a:r>
            <a:endParaRPr lang="en-AU" dirty="0"/>
          </a:p>
        </p:txBody>
      </p:sp>
      <p:sp>
        <p:nvSpPr>
          <p:cNvPr id="20" name="Text Placeholder 18"/>
          <p:cNvSpPr>
            <a:spLocks noGrp="1"/>
          </p:cNvSpPr>
          <p:nvPr>
            <p:ph type="body" sz="quarter" idx="15" hasCustomPrompt="1"/>
          </p:nvPr>
        </p:nvSpPr>
        <p:spPr>
          <a:xfrm>
            <a:off x="500066" y="3714760"/>
            <a:ext cx="5572125" cy="571504"/>
          </a:xfrm>
        </p:spPr>
        <p:txBody>
          <a:bodyPr lIns="0" tIns="0" rIns="0" bIns="0">
            <a:normAutofit/>
          </a:bodyPr>
          <a:lstStyle>
            <a:lvl1pPr>
              <a:buNone/>
              <a:defRPr sz="1500">
                <a:solidFill>
                  <a:srgbClr val="002C47"/>
                </a:solidFill>
              </a:defRPr>
            </a:lvl1pPr>
          </a:lstStyle>
          <a:p>
            <a:pPr lvl="0"/>
            <a:r>
              <a:rPr lang="en-AU" dirty="0" smtClean="0"/>
              <a:t>Position title, section, office, group, TGA</a:t>
            </a:r>
            <a:endParaRPr lang="en-AU"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descr="Landscape-Divider.gif"/>
          <p:cNvPicPr>
            <a:picLocks noChangeAspect="1"/>
          </p:cNvPicPr>
          <p:nvPr userDrawn="1"/>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398F86E-54CD-4246-A352-3CDC547C61E3}"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28848"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72491" cy="375050"/>
          </a:xfrm>
        </p:spPr>
        <p:txBody>
          <a:bodyPr lIns="0" tIns="0" rIns="0" bIns="0" anchor="t" anchorCtr="0">
            <a:normAutofit/>
          </a:bodyPr>
          <a:lstStyle>
            <a:lvl1pPr marL="0" indent="0">
              <a:defRPr sz="2800" b="1">
                <a:solidFill>
                  <a:schemeClr val="tx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4" y="1643057"/>
            <a:ext cx="8272491" cy="2482471"/>
          </a:xfrm>
        </p:spPr>
        <p:txBody>
          <a:bodyPr lIns="0" tIns="0" rIns="0" bIns="0">
            <a:normAutofit/>
          </a:bodyPr>
          <a:lstStyle>
            <a:lvl1pPr>
              <a:buFont typeface="Arial" pitchFamily="34" charset="0"/>
              <a:buChar char="•"/>
              <a:defRPr lang="en-AU" sz="2600" baseline="0" smtClean="0">
                <a:latin typeface="Arial" pitchFamily="34" charset="0"/>
                <a:ea typeface="Adobe Gothic Std B" pitchFamily="34" charset="-128"/>
              </a:defRPr>
            </a:lvl1pPr>
            <a:lvl2pPr>
              <a:buFont typeface="Arial" pitchFamily="34" charset="0"/>
              <a:buChar char="–"/>
              <a:defRPr baseline="0"/>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r>
              <a:rPr lang="en-AU" dirty="0" smtClean="0"/>
              <a:t>Click to add text...</a:t>
            </a:r>
          </a:p>
        </p:txBody>
      </p:sp>
      <p:sp>
        <p:nvSpPr>
          <p:cNvPr id="12" name="Footer Placeholder 11"/>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Slide Colou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1E9A10B-8A84-4F40-A4D2-8527E8634A99}" type="datetime1">
              <a:rPr lang="en-AU" smtClean="0">
                <a:solidFill>
                  <a:srgbClr val="FFFFFF"/>
                </a:solidFill>
              </a:rPr>
              <a:pPr/>
              <a:t>12/02/2014</a:t>
            </a:fld>
            <a:endParaRPr lang="en-AU" dirty="0">
              <a:solidFill>
                <a:srgbClr val="FFFFFF"/>
              </a:solidFill>
            </a:endParaRPr>
          </a:p>
        </p:txBody>
      </p:sp>
      <p:sp>
        <p:nvSpPr>
          <p:cNvPr id="6" name="Slide Number Placeholder 5"/>
          <p:cNvSpPr>
            <a:spLocks noGrp="1"/>
          </p:cNvSpPr>
          <p:nvPr>
            <p:ph type="sldNum" sz="quarter" idx="12"/>
          </p:nvPr>
        </p:nvSpPr>
        <p:spPr>
          <a:xfrm>
            <a:off x="6553202" y="4767266"/>
            <a:ext cx="2219323" cy="273844"/>
          </a:xfrm>
        </p:spPr>
        <p:txBody>
          <a:bodyPr/>
          <a:lstStyle>
            <a:lvl1pPr>
              <a:defRPr>
                <a:solidFill>
                  <a:schemeClr val="bg1"/>
                </a:solidFill>
              </a:defRPr>
            </a:lvl1pPr>
          </a:lstStyle>
          <a:p>
            <a:fld id="{41289086-F8F4-4F2F-BCF7-F743D714AC23}" type="slidenum">
              <a:rPr lang="en-AU" smtClean="0">
                <a:solidFill>
                  <a:srgbClr val="FFFFFF"/>
                </a:solidFill>
              </a:rPr>
              <a:pPr/>
              <a:t>‹#›</a:t>
            </a:fld>
            <a:endParaRPr lang="en-AU" dirty="0">
              <a:solidFill>
                <a:srgbClr val="FFFFFF"/>
              </a:solidFill>
            </a:endParaRPr>
          </a:p>
        </p:txBody>
      </p:sp>
      <p:sp>
        <p:nvSpPr>
          <p:cNvPr id="8" name="Title 1"/>
          <p:cNvSpPr>
            <a:spLocks noGrp="1"/>
          </p:cNvSpPr>
          <p:nvPr>
            <p:ph type="ctrTitle" hasCustomPrompt="1"/>
          </p:nvPr>
        </p:nvSpPr>
        <p:spPr>
          <a:xfrm>
            <a:off x="500034" y="1178710"/>
            <a:ext cx="8282017" cy="375050"/>
          </a:xfrm>
        </p:spPr>
        <p:txBody>
          <a:bodyPr lIns="0" tIns="0" rIns="0" bIns="0" anchor="t">
            <a:normAutofit/>
          </a:bodyPr>
          <a:lstStyle>
            <a:lvl1pPr marL="0" indent="0">
              <a:defRPr sz="2800" b="1">
                <a:solidFill>
                  <a:schemeClr val="bg1"/>
                </a:solidFill>
                <a:latin typeface="Arial" pitchFamily="34" charset="0"/>
                <a:cs typeface="Arial" pitchFamily="34" charset="0"/>
              </a:defRPr>
            </a:lvl1pPr>
          </a:lstStyle>
          <a:p>
            <a:r>
              <a:rPr lang="en-US" dirty="0" smtClean="0"/>
              <a:t>Slide divider title</a:t>
            </a:r>
            <a:endParaRPr lang="en-AU" dirty="0"/>
          </a:p>
        </p:txBody>
      </p:sp>
      <p:sp>
        <p:nvSpPr>
          <p:cNvPr id="9" name="Content Placeholder 2"/>
          <p:cNvSpPr>
            <a:spLocks noGrp="1"/>
          </p:cNvSpPr>
          <p:nvPr>
            <p:ph idx="1" hasCustomPrompt="1"/>
          </p:nvPr>
        </p:nvSpPr>
        <p:spPr>
          <a:xfrm>
            <a:off x="500033" y="1643058"/>
            <a:ext cx="8272492" cy="3000380"/>
          </a:xfrm>
        </p:spPr>
        <p:txBody>
          <a:bodyPr lIns="0" tIns="0" rIns="0" bIns="0">
            <a:normAutofit/>
          </a:bodyPr>
          <a:lstStyle>
            <a:lvl1pPr>
              <a:buClrTx/>
              <a:buFont typeface="Arial" pitchFamily="34" charset="0"/>
              <a:buChar char="•"/>
              <a:defRPr lang="en-AU" sz="2600" baseline="0" smtClean="0">
                <a:solidFill>
                  <a:schemeClr val="bg1"/>
                </a:solidFill>
                <a:latin typeface="Arial" pitchFamily="34" charset="0"/>
                <a:ea typeface="Adobe Gothic Std B" pitchFamily="34" charset="-128"/>
              </a:defRPr>
            </a:lvl1pPr>
            <a:lvl2pPr>
              <a:buClrTx/>
              <a:buFont typeface="Arial" pitchFamily="34" charset="0"/>
              <a:buChar char="–"/>
              <a:defRPr sz="2600" baseline="0">
                <a:solidFill>
                  <a:schemeClr val="bg1"/>
                </a:solidFill>
              </a:defRPr>
            </a:lvl2pPr>
            <a:lvl3pPr>
              <a:buClrTx/>
              <a:buFont typeface="Wingdings" pitchFamily="2" charset="2"/>
              <a:buChar char="§"/>
              <a:defRPr sz="2600" baseline="0">
                <a:solidFill>
                  <a:schemeClr val="bg1"/>
                </a:solidFill>
              </a:defRPr>
            </a:lvl3pPr>
            <a:lvl4pPr>
              <a:buFont typeface="Arial" pitchFamily="34" charset="0"/>
              <a:buChar char="•"/>
              <a:defRPr/>
            </a:lvl4pPr>
            <a:lvl5pPr>
              <a:buFont typeface="Arial" pitchFamily="34" charset="0"/>
              <a:buChar char="‒"/>
              <a:defRPr b="0"/>
            </a:lvl5pPr>
          </a:lstStyle>
          <a:p>
            <a:r>
              <a:rPr lang="en-AU" dirty="0" smtClean="0"/>
              <a:t>Click to add text...</a:t>
            </a:r>
          </a:p>
          <a:p>
            <a:pPr lvl="1"/>
            <a:r>
              <a:rPr lang="en-AU" dirty="0" smtClean="0"/>
              <a:t>Click to add text</a:t>
            </a:r>
          </a:p>
          <a:p>
            <a:pPr lvl="2"/>
            <a:r>
              <a:rPr lang="en-AU" dirty="0" smtClean="0"/>
              <a:t>Click to add text</a:t>
            </a:r>
            <a:endParaRPr lang="en-AU" dirty="0"/>
          </a:p>
        </p:txBody>
      </p:sp>
      <p:sp>
        <p:nvSpPr>
          <p:cNvPr id="13" name="Footer Placeholder 12"/>
          <p:cNvSpPr>
            <a:spLocks noGrp="1"/>
          </p:cNvSpPr>
          <p:nvPr>
            <p:ph type="ftr" sz="quarter" idx="13"/>
          </p:nvPr>
        </p:nvSpPr>
        <p:spPr>
          <a:xfrm>
            <a:off x="500034" y="4772582"/>
            <a:ext cx="2066186" cy="270039"/>
          </a:xfrm>
          <a:prstGeom prst="rect">
            <a:avLst/>
          </a:prstGeom>
        </p:spPr>
        <p:txBody>
          <a:bodyPr/>
          <a:lstStyle>
            <a:lvl1pPr>
              <a:defRPr>
                <a:solidFill>
                  <a:schemeClr val="bg1"/>
                </a:solidFill>
              </a:defRPr>
            </a:lvl1pPr>
          </a:lstStyle>
          <a:p>
            <a:endParaRPr lang="en-AU" dirty="0">
              <a:solidFill>
                <a:srgbClr val="FFFFFF"/>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2089545"/>
            <a:ext cx="8272489" cy="2553893"/>
          </a:xfrm>
        </p:spPr>
        <p:txBody>
          <a:bodyPr lIns="0" tIns="0" rIns="0" bIns="0"/>
          <a:lstStyle>
            <a:lvl1pPr marL="266700" indent="-266700">
              <a:buFont typeface="Arial" pitchFamily="34" charset="0"/>
              <a:buChar char="•"/>
              <a:tabLst/>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7A9A95F-354F-4EF4-8607-1B92F53E8AC1}"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19323"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7"/>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13" name="Text Placeholder 15"/>
          <p:cNvSpPr>
            <a:spLocks noGrp="1"/>
          </p:cNvSpPr>
          <p:nvPr>
            <p:ph type="body" sz="quarter" idx="17" hasCustomPrompt="1"/>
          </p:nvPr>
        </p:nvSpPr>
        <p:spPr>
          <a:xfrm>
            <a:off x="501649" y="1634352"/>
            <a:ext cx="8270876" cy="319087"/>
          </a:xfrm>
        </p:spPr>
        <p:txBody>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4766A43-828E-40B8-A03C-9AFD52286326}"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3"/>
          </p:nvPr>
        </p:nvSpPr>
        <p:spPr>
          <a:xfrm>
            <a:off x="4362450" y="1714495"/>
            <a:ext cx="4410075"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8"/>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with Graphic">
    <p:spTree>
      <p:nvGrpSpPr>
        <p:cNvPr id="1" name=""/>
        <p:cNvGrpSpPr/>
        <p:nvPr/>
      </p:nvGrpSpPr>
      <p:grpSpPr>
        <a:xfrm>
          <a:off x="0" y="0"/>
          <a:ext cx="0" cy="0"/>
          <a:chOff x="0" y="0"/>
          <a:chExt cx="0" cy="0"/>
        </a:xfrm>
      </p:grpSpPr>
      <p:sp>
        <p:nvSpPr>
          <p:cNvPr id="2" name="Title 1"/>
          <p:cNvSpPr>
            <a:spLocks noGrp="1"/>
          </p:cNvSpPr>
          <p:nvPr>
            <p:ph type="title"/>
          </p:nvPr>
        </p:nvSpPr>
        <p:spPr>
          <a:xfrm>
            <a:off x="500035" y="1017976"/>
            <a:ext cx="8272491"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F2CB31C-D55B-4C93-A8CE-1A0602AEAD25}"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3" name="Picture Placeholder 12"/>
          <p:cNvSpPr>
            <a:spLocks noGrp="1"/>
          </p:cNvSpPr>
          <p:nvPr>
            <p:ph type="pic" sz="quarter" idx="13" hasCustomPrompt="1"/>
          </p:nvPr>
        </p:nvSpPr>
        <p:spPr>
          <a:xfrm>
            <a:off x="4357696" y="1714502"/>
            <a:ext cx="4424355" cy="2493167"/>
          </a:xfrm>
        </p:spPr>
        <p:txBody>
          <a:bodyPr>
            <a:normAutofit/>
          </a:bodyPr>
          <a:lstStyle>
            <a:lvl1pPr>
              <a:defRPr/>
            </a:lvl1pPr>
          </a:lstStyle>
          <a:p>
            <a:r>
              <a:rPr lang="en-AU" dirty="0" smtClean="0"/>
              <a:t>Click icon to insert picture</a:t>
            </a:r>
            <a:endParaRPr lang="en-AU" dirty="0"/>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1" name="Text Placeholder 10"/>
          <p:cNvSpPr>
            <a:spLocks noGrp="1"/>
          </p:cNvSpPr>
          <p:nvPr>
            <p:ph type="body" sz="quarter" idx="16" hasCustomPrompt="1"/>
          </p:nvPr>
        </p:nvSpPr>
        <p:spPr>
          <a:xfrm>
            <a:off x="4362451" y="4293394"/>
            <a:ext cx="4410075"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BB7314-3BAF-48A8-8585-01F621CF335A}"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8"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8" name="Footer Placeholder 7"/>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6" y="1714495"/>
            <a:ext cx="3714776" cy="288012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90A83FA-7586-428E-9CB2-B4061F6093DB}"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0" name="Footer Placeholder 9"/>
          <p:cNvSpPr>
            <a:spLocks noGrp="1"/>
          </p:cNvSpPr>
          <p:nvPr>
            <p:ph type="ftr" sz="quarter" idx="15"/>
          </p:nvPr>
        </p:nvSpPr>
        <p:spPr>
          <a:xfrm>
            <a:off x="500034" y="4772582"/>
            <a:ext cx="2066186" cy="270039"/>
          </a:xfrm>
          <a:prstGeom prst="rect">
            <a:avLst/>
          </a:prstGeom>
        </p:spPr>
        <p:txBody>
          <a:bodyPr/>
          <a:lstStyle/>
          <a:p>
            <a:endParaRPr lang="en-AU" dirty="0">
              <a:solidFill>
                <a:srgbClr val="002C47"/>
              </a:solidFill>
            </a:endParaRPr>
          </a:p>
        </p:txBody>
      </p:sp>
      <p:sp>
        <p:nvSpPr>
          <p:cNvPr id="12" name="Content Placeholder 11"/>
          <p:cNvSpPr>
            <a:spLocks noGrp="1"/>
          </p:cNvSpPr>
          <p:nvPr>
            <p:ph sz="quarter" idx="16"/>
          </p:nvPr>
        </p:nvSpPr>
        <p:spPr>
          <a:xfrm>
            <a:off x="4359275" y="1717143"/>
            <a:ext cx="4422775" cy="249052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Text Placeholder 10"/>
          <p:cNvSpPr>
            <a:spLocks noGrp="1"/>
          </p:cNvSpPr>
          <p:nvPr>
            <p:ph type="body" sz="quarter" idx="17" hasCustomPrompt="1"/>
          </p:nvPr>
        </p:nvSpPr>
        <p:spPr>
          <a:xfrm>
            <a:off x="4362450" y="4293394"/>
            <a:ext cx="4419600"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1" y="1017976"/>
            <a:ext cx="8286750" cy="535785"/>
          </a:xfrm>
        </p:spPr>
        <p:txBody>
          <a:bodyPr lIns="0" tIns="0" rIns="0" bIns="0" anchor="t">
            <a:normAutofit/>
          </a:bodyPr>
          <a:lstStyle>
            <a:lvl1pPr>
              <a:defRPr sz="3800"/>
            </a:lvl1pPr>
          </a:lstStyle>
          <a:p>
            <a:r>
              <a:rPr lang="en-US" smtClean="0"/>
              <a:t>Click to edit Master title style</a:t>
            </a:r>
            <a:endParaRPr lang="en-AU" dirty="0"/>
          </a:p>
        </p:txBody>
      </p:sp>
      <p:sp>
        <p:nvSpPr>
          <p:cNvPr id="3" name="Content Placeholder 2"/>
          <p:cNvSpPr>
            <a:spLocks noGrp="1"/>
          </p:cNvSpPr>
          <p:nvPr>
            <p:ph idx="1"/>
          </p:nvPr>
        </p:nvSpPr>
        <p:spPr>
          <a:xfrm>
            <a:off x="500035" y="1982389"/>
            <a:ext cx="3710016"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6" name="Slide Number Placeholder 5"/>
          <p:cNvSpPr>
            <a:spLocks noGrp="1"/>
          </p:cNvSpPr>
          <p:nvPr>
            <p:ph type="sldNum" sz="quarter" idx="12"/>
          </p:nvPr>
        </p:nvSpPr>
        <p:spPr>
          <a:xfrm>
            <a:off x="6553202" y="4767266"/>
            <a:ext cx="2228848" cy="273844"/>
          </a:xfrm>
        </p:spPr>
        <p:txBody>
          <a:bodyPr/>
          <a:lstStyle/>
          <a:p>
            <a:fld id="{8E365989-8EBF-417C-ADDE-28F5B9800060}" type="slidenum">
              <a:rPr lang="en-AU" smtClean="0">
                <a:solidFill>
                  <a:srgbClr val="002C47"/>
                </a:solidFill>
              </a:rPr>
              <a:pPr/>
              <a:t>‹#›</a:t>
            </a:fld>
            <a:endParaRPr lang="en-AU" dirty="0">
              <a:solidFill>
                <a:srgbClr val="002C47"/>
              </a:solidFill>
            </a:endParaRPr>
          </a:p>
        </p:txBody>
      </p:sp>
      <p:sp>
        <p:nvSpPr>
          <p:cNvPr id="11" name="Content Placeholder 2"/>
          <p:cNvSpPr>
            <a:spLocks noGrp="1"/>
          </p:cNvSpPr>
          <p:nvPr>
            <p:ph idx="14"/>
          </p:nvPr>
        </p:nvSpPr>
        <p:spPr>
          <a:xfrm>
            <a:off x="4362450" y="1982389"/>
            <a:ext cx="4419601" cy="2696768"/>
          </a:xfrm>
        </p:spPr>
        <p:txBody>
          <a:bodyPr lIns="0" tIns="0" rIns="0" bIns="0">
            <a:normAutofit/>
          </a:bodyPr>
          <a:lstStyle>
            <a:lvl1pPr>
              <a:buFont typeface="Arial" pitchFamily="34" charset="0"/>
              <a:buChar char="•"/>
              <a:defRPr/>
            </a:lvl1pPr>
            <a:lvl2pPr>
              <a:buFont typeface="Arial" pitchFamily="34" charset="0"/>
              <a:buChar char="–"/>
              <a:defRPr/>
            </a:lvl2pPr>
            <a:lvl3pPr>
              <a:buFont typeface="Wingdings" pitchFamily="2" charset="2"/>
              <a:buChar char="§"/>
              <a:defRPr/>
            </a:lvl3pPr>
            <a:lvl4pPr>
              <a:buFont typeface="Arial" pitchFamily="34" charset="0"/>
              <a:buChar char="•"/>
              <a:defRPr/>
            </a:lvl4pPr>
            <a:lvl5pPr>
              <a:buFont typeface="Arial" pitchFamily="34" charset="0"/>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Footer Placeholder 13"/>
          <p:cNvSpPr>
            <a:spLocks noGrp="1"/>
          </p:cNvSpPr>
          <p:nvPr>
            <p:ph type="ftr" sz="quarter" idx="16"/>
          </p:nvPr>
        </p:nvSpPr>
        <p:spPr>
          <a:xfrm>
            <a:off x="500034" y="4772582"/>
            <a:ext cx="2066186" cy="270039"/>
          </a:xfrm>
          <a:prstGeom prst="rect">
            <a:avLst/>
          </a:prstGeom>
        </p:spPr>
        <p:txBody>
          <a:bodyPr/>
          <a:lstStyle/>
          <a:p>
            <a:endParaRPr lang="en-AU" dirty="0">
              <a:solidFill>
                <a:srgbClr val="002C47"/>
              </a:solidFill>
            </a:endParaRPr>
          </a:p>
        </p:txBody>
      </p:sp>
      <p:sp>
        <p:nvSpPr>
          <p:cNvPr id="16" name="Text Placeholder 15"/>
          <p:cNvSpPr>
            <a:spLocks noGrp="1"/>
          </p:cNvSpPr>
          <p:nvPr>
            <p:ph type="body" sz="quarter" idx="17" hasCustomPrompt="1"/>
          </p:nvPr>
        </p:nvSpPr>
        <p:spPr>
          <a:xfrm>
            <a:off x="501650" y="1598633"/>
            <a:ext cx="3708400" cy="319087"/>
          </a:xfrm>
        </p:spPr>
        <p:txBody>
          <a:bodyPr>
            <a:normAutofit/>
          </a:bodyPr>
          <a:lstStyle>
            <a:lvl1pPr>
              <a:buNone/>
              <a:defRPr b="1">
                <a:solidFill>
                  <a:srgbClr val="006DA7"/>
                </a:solidFill>
              </a:defRPr>
            </a:lvl1pPr>
          </a:lstStyle>
          <a:p>
            <a:pPr lvl="0"/>
            <a:r>
              <a:rPr lang="en-US" dirty="0" smtClean="0"/>
              <a:t>Subheading</a:t>
            </a:r>
            <a:endParaRPr lang="en-AU" dirty="0"/>
          </a:p>
        </p:txBody>
      </p:sp>
      <p:sp>
        <p:nvSpPr>
          <p:cNvPr id="17" name="Text Placeholder 15"/>
          <p:cNvSpPr>
            <a:spLocks noGrp="1"/>
          </p:cNvSpPr>
          <p:nvPr>
            <p:ph type="body" sz="quarter" idx="18" hasCustomPrompt="1"/>
          </p:nvPr>
        </p:nvSpPr>
        <p:spPr>
          <a:xfrm>
            <a:off x="4362451" y="1603547"/>
            <a:ext cx="4410074" cy="310979"/>
          </a:xfrm>
        </p:spPr>
        <p:txBody>
          <a:bodyPr>
            <a:normAutofit/>
          </a:bodyPr>
          <a:lstStyle>
            <a:lvl1pPr>
              <a:buNone/>
              <a:defRPr b="1">
                <a:solidFill>
                  <a:srgbClr val="006DA7"/>
                </a:solidFill>
              </a:defRPr>
            </a:lvl1pPr>
          </a:lstStyle>
          <a:p>
            <a:pPr lvl="0"/>
            <a:r>
              <a:rPr lang="en-US" dirty="0" smtClean="0"/>
              <a:t>Subheading</a:t>
            </a:r>
            <a:endParaRPr lang="en-AU"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BB7314-3BAF-48A8-8585-01F621CF335A}"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8"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8" name="Footer Placeholder 7"/>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able/Graph/Chart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09D7CB-13A3-40B3-9FE0-433035956126}" type="datetime1">
              <a:rPr lang="en-AU" smtClean="0">
                <a:solidFill>
                  <a:srgbClr val="002C47"/>
                </a:solidFill>
              </a:rPr>
              <a:pPr/>
              <a:t>12/02/2014</a:t>
            </a:fld>
            <a:endParaRPr lang="en-AU">
              <a:solidFill>
                <a:srgbClr val="002C47"/>
              </a:solidFill>
            </a:endParaRPr>
          </a:p>
        </p:txBody>
      </p:sp>
      <p:sp>
        <p:nvSpPr>
          <p:cNvPr id="5" name="Slide Number Placeholder 4"/>
          <p:cNvSpPr>
            <a:spLocks noGrp="1"/>
          </p:cNvSpPr>
          <p:nvPr>
            <p:ph type="sldNum" sz="quarter" idx="12"/>
          </p:nvPr>
        </p:nvSpPr>
        <p:spPr>
          <a:xfrm>
            <a:off x="6553202" y="4767266"/>
            <a:ext cx="2228849" cy="273844"/>
          </a:xfrm>
        </p:spPr>
        <p:txBody>
          <a:bodyPr/>
          <a:lstStyle/>
          <a:p>
            <a:fld id="{41289086-F8F4-4F2F-BCF7-F743D714AC23}" type="slidenum">
              <a:rPr lang="en-AU" smtClean="0">
                <a:solidFill>
                  <a:srgbClr val="002C47"/>
                </a:solidFill>
              </a:rPr>
              <a:pPr/>
              <a:t>‹#›</a:t>
            </a:fld>
            <a:endParaRPr lang="en-AU">
              <a:solidFill>
                <a:srgbClr val="002C47"/>
              </a:solidFill>
            </a:endParaRPr>
          </a:p>
        </p:txBody>
      </p:sp>
      <p:sp>
        <p:nvSpPr>
          <p:cNvPr id="7" name="Title 1"/>
          <p:cNvSpPr>
            <a:spLocks noGrp="1"/>
          </p:cNvSpPr>
          <p:nvPr>
            <p:ph type="title"/>
          </p:nvPr>
        </p:nvSpPr>
        <p:spPr>
          <a:xfrm>
            <a:off x="500034" y="1017976"/>
            <a:ext cx="8282016" cy="535785"/>
          </a:xfrm>
        </p:spPr>
        <p:txBody>
          <a:bodyPr lIns="0" tIns="0" rIns="0" bIns="0" anchor="t">
            <a:normAutofit/>
          </a:bodyPr>
          <a:lstStyle>
            <a:lvl1pPr>
              <a:defRPr sz="3800"/>
            </a:lvl1pPr>
          </a:lstStyle>
          <a:p>
            <a:r>
              <a:rPr lang="en-US" smtClean="0"/>
              <a:t>Click to edit Master title style</a:t>
            </a:r>
            <a:endParaRPr lang="en-AU" dirty="0"/>
          </a:p>
        </p:txBody>
      </p:sp>
      <p:sp>
        <p:nvSpPr>
          <p:cNvPr id="10" name="Content Placeholder 9"/>
          <p:cNvSpPr>
            <a:spLocks noGrp="1"/>
          </p:cNvSpPr>
          <p:nvPr>
            <p:ph sz="quarter" idx="13" hasCustomPrompt="1"/>
          </p:nvPr>
        </p:nvSpPr>
        <p:spPr>
          <a:xfrm>
            <a:off x="500063" y="1660927"/>
            <a:ext cx="8281987" cy="2518183"/>
          </a:xfrm>
        </p:spPr>
        <p:txBody>
          <a:bodyPr>
            <a:normAutofit/>
          </a:bodyPr>
          <a:lstStyle>
            <a:lvl1pPr>
              <a:defRPr baseline="0"/>
            </a:lvl1pPr>
          </a:lstStyle>
          <a:p>
            <a:pPr lvl="0"/>
            <a:r>
              <a:rPr lang="en-US" dirty="0" smtClean="0"/>
              <a:t>Click the appropriate icon below to add tables, charts, graphs, images etc</a:t>
            </a:r>
            <a:endParaRPr lang="en-AU" dirty="0"/>
          </a:p>
        </p:txBody>
      </p:sp>
      <p:sp>
        <p:nvSpPr>
          <p:cNvPr id="12" name="Footer Placeholder 11"/>
          <p:cNvSpPr>
            <a:spLocks noGrp="1"/>
          </p:cNvSpPr>
          <p:nvPr>
            <p:ph type="ftr" sz="quarter" idx="14"/>
          </p:nvPr>
        </p:nvSpPr>
        <p:spPr>
          <a:xfrm>
            <a:off x="500034" y="4772582"/>
            <a:ext cx="2066186" cy="270039"/>
          </a:xfrm>
          <a:prstGeom prst="rect">
            <a:avLst/>
          </a:prstGeom>
        </p:spPr>
        <p:txBody>
          <a:bodyPr/>
          <a:lstStyle/>
          <a:p>
            <a:endParaRPr lang="en-AU" dirty="0">
              <a:solidFill>
                <a:srgbClr val="002C47"/>
              </a:solidFill>
            </a:endParaRPr>
          </a:p>
        </p:txBody>
      </p:sp>
      <p:sp>
        <p:nvSpPr>
          <p:cNvPr id="8" name="Text Placeholder 10"/>
          <p:cNvSpPr>
            <a:spLocks noGrp="1"/>
          </p:cNvSpPr>
          <p:nvPr>
            <p:ph type="body" sz="quarter" idx="16" hasCustomPrompt="1"/>
          </p:nvPr>
        </p:nvSpPr>
        <p:spPr>
          <a:xfrm>
            <a:off x="504826" y="4293394"/>
            <a:ext cx="8277224" cy="300038"/>
          </a:xfrm>
        </p:spPr>
        <p:txBody>
          <a:bodyPr>
            <a:normAutofit/>
          </a:bodyPr>
          <a:lstStyle>
            <a:lvl1pPr>
              <a:buNone/>
              <a:defRPr sz="1100"/>
            </a:lvl1pPr>
          </a:lstStyle>
          <a:p>
            <a:pPr lvl="0"/>
            <a:r>
              <a:rPr lang="en-US" dirty="0" smtClean="0"/>
              <a:t>Enter caption here</a:t>
            </a:r>
            <a:endParaRPr lang="en-AU"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648C-5F94-4336-B8FB-9977BB904F28}" type="datetime1">
              <a:rPr lang="en-AU" smtClean="0">
                <a:solidFill>
                  <a:srgbClr val="002C47"/>
                </a:solidFill>
              </a:rPr>
              <a:pPr/>
              <a:t>12/02/2014</a:t>
            </a:fld>
            <a:endParaRPr lang="en-AU">
              <a:solidFill>
                <a:srgbClr val="002C47"/>
              </a:solidFill>
            </a:endParaRPr>
          </a:p>
        </p:txBody>
      </p:sp>
      <p:sp>
        <p:nvSpPr>
          <p:cNvPr id="4" name="Slide Number Placeholder 3"/>
          <p:cNvSpPr>
            <a:spLocks noGrp="1"/>
          </p:cNvSpPr>
          <p:nvPr>
            <p:ph type="sldNum" sz="quarter" idx="12"/>
          </p:nvPr>
        </p:nvSpPr>
        <p:spPr>
          <a:xfrm>
            <a:off x="6553202" y="4767266"/>
            <a:ext cx="2219323" cy="273844"/>
          </a:xfrm>
        </p:spPr>
        <p:txBody>
          <a:bodyPr/>
          <a:lstStyle/>
          <a:p>
            <a:fld id="{41289086-F8F4-4F2F-BCF7-F743D714AC23}" type="slidenum">
              <a:rPr lang="en-AU" smtClean="0">
                <a:solidFill>
                  <a:srgbClr val="002C47"/>
                </a:solidFill>
              </a:rPr>
              <a:pPr/>
              <a:t>‹#›</a:t>
            </a:fld>
            <a:endParaRPr lang="en-AU" dirty="0">
              <a:solidFill>
                <a:srgbClr val="002C47"/>
              </a:solidFill>
            </a:endParaRPr>
          </a:p>
        </p:txBody>
      </p:sp>
      <p:sp>
        <p:nvSpPr>
          <p:cNvPr id="6" name="Footer Placeholder 5"/>
          <p:cNvSpPr>
            <a:spLocks noGrp="1"/>
          </p:cNvSpPr>
          <p:nvPr>
            <p:ph type="ftr" sz="quarter" idx="13"/>
          </p:nvPr>
        </p:nvSpPr>
        <p:spPr>
          <a:xfrm>
            <a:off x="500034" y="4772582"/>
            <a:ext cx="2066186" cy="270039"/>
          </a:xfrm>
          <a:prstGeom prst="rect">
            <a:avLst/>
          </a:prstGeom>
        </p:spPr>
        <p:txBody>
          <a:bodyPr/>
          <a:lstStyle/>
          <a:p>
            <a:endParaRPr lang="en-AU" dirty="0">
              <a:solidFill>
                <a:srgbClr val="002C47"/>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3" name="Rectangle 12"/>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2"/>
            <a:endParaRPr lang="en-AU">
              <a:solidFill>
                <a:srgbClr val="FFFFFF"/>
              </a:solidFill>
            </a:endParaRPr>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3"/>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EC59AB5-0212-43B0-94BF-E4CDBB93383B}" type="datetimeFigureOut">
              <a:rPr lang="en-AU" smtClean="0">
                <a:solidFill>
                  <a:srgbClr val="FFFFFF"/>
                </a:solidFill>
              </a:rPr>
              <a:pPr/>
              <a:t>12/02/2014</a:t>
            </a:fld>
            <a:endParaRPr lang="en-AU">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solidFill>
                  <a:srgbClr val="FFFFFF"/>
                </a:solidFill>
              </a:rPr>
              <a:pPr/>
              <a:t>‹#›</a:t>
            </a:fld>
            <a:endParaRPr lang="en-AU">
              <a:solidFill>
                <a:srgbClr val="FFFFFF"/>
              </a:solidFill>
            </a:endParaRPr>
          </a:p>
        </p:txBody>
      </p:sp>
      <p:pic>
        <p:nvPicPr>
          <p:cNvPr id="10" name="Picture 9" descr="DH&amp;A_logo_Inline_White.png"/>
          <p:cNvPicPr>
            <a:picLocks noChangeAspect="1"/>
          </p:cNvPicPr>
          <p:nvPr userDrawn="1"/>
        </p:nvPicPr>
        <p:blipFill>
          <a:blip r:embed="rId3" cstate="print"/>
          <a:stretch>
            <a:fillRect/>
          </a:stretch>
        </p:blipFill>
        <p:spPr>
          <a:xfrm>
            <a:off x="357158" y="71425"/>
            <a:ext cx="1785950" cy="449882"/>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12/02/2014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9" name="Picture 8"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pic>
        <p:nvPicPr>
          <p:cNvPr id="17" name="Picture 1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12/02/2014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p:nvPicPr>
        <p:blipFill>
          <a:blip r:embed="rId2" cstate="print"/>
          <a:stretch>
            <a:fillRect/>
          </a:stretch>
        </p:blipFill>
        <p:spPr>
          <a:xfrm>
            <a:off x="571483" y="285736"/>
            <a:ext cx="2286016" cy="575849"/>
          </a:xfrm>
          <a:prstGeom prst="rect">
            <a:avLst/>
          </a:prstGeom>
        </p:spPr>
      </p:pic>
      <p:pic>
        <p:nvPicPr>
          <p:cNvPr id="6" name="Picture 5"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g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gif"/><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gif"/><Relationship Id="rId2" Type="http://schemas.openxmlformats.org/officeDocument/2006/relationships/slideLayout" Target="../slideLayouts/slideLayout51.xml"/><Relationship Id="rId16"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1.gif"/><Relationship Id="rId2" Type="http://schemas.openxmlformats.org/officeDocument/2006/relationships/slideLayout" Target="../slideLayouts/slideLayout85.xml"/><Relationship Id="rId16" Type="http://schemas.openxmlformats.org/officeDocument/2006/relationships/theme" Target="../theme/theme6.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1.gif"/><Relationship Id="rId2" Type="http://schemas.openxmlformats.org/officeDocument/2006/relationships/slideLayout" Target="../slideLayouts/slideLayout119.xml"/><Relationship Id="rId16" Type="http://schemas.openxmlformats.org/officeDocument/2006/relationships/theme" Target="../theme/theme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5" y="1017976"/>
            <a:ext cx="8272491" cy="535785"/>
          </a:xfrm>
          <a:prstGeom prst="rect">
            <a:avLst/>
          </a:prstGeom>
          <a:noFill/>
        </p:spPr>
        <p:txBody>
          <a:bodyPr vert="horz" lIns="0" tIns="0" rIns="0" bIns="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00036" y="1650207"/>
            <a:ext cx="8272489" cy="294442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643174" y="4768472"/>
            <a:ext cx="2133600" cy="273844"/>
          </a:xfrm>
          <a:prstGeom prst="rect">
            <a:avLst/>
          </a:prstGeom>
        </p:spPr>
        <p:txBody>
          <a:bodyPr vert="horz" lIns="0" tIns="0" rIns="0" bIns="0" rtlCol="0" anchor="t"/>
          <a:lstStyle>
            <a:lvl1pPr algn="l">
              <a:defRPr sz="1100">
                <a:solidFill>
                  <a:schemeClr val="tx1"/>
                </a:solidFill>
                <a:latin typeface="Arial" pitchFamily="34" charset="0"/>
                <a:cs typeface="Arial" pitchFamily="34" charset="0"/>
              </a:defRPr>
            </a:lvl1pPr>
          </a:lstStyle>
          <a:p>
            <a:pPr defTabSz="914262"/>
            <a:fld id="{25EF8B87-03AA-4974-BD54-5DDC3A38D2FB}" type="datetime1">
              <a:rPr lang="en-AU" smtClean="0">
                <a:solidFill>
                  <a:srgbClr val="002C47"/>
                </a:solidFill>
              </a:rPr>
              <a:pPr defTabSz="914262"/>
              <a:t>12/02/2014</a:t>
            </a:fld>
            <a:endParaRPr lang="en-AU" dirty="0">
              <a:solidFill>
                <a:srgbClr val="002C47"/>
              </a:solidFill>
            </a:endParaRPr>
          </a:p>
        </p:txBody>
      </p:sp>
      <p:sp>
        <p:nvSpPr>
          <p:cNvPr id="6" name="Slide Number Placeholder 5"/>
          <p:cNvSpPr>
            <a:spLocks noGrp="1"/>
          </p:cNvSpPr>
          <p:nvPr>
            <p:ph type="sldNum" sz="quarter" idx="4"/>
          </p:nvPr>
        </p:nvSpPr>
        <p:spPr>
          <a:xfrm>
            <a:off x="6553202" y="4767266"/>
            <a:ext cx="2209798" cy="273844"/>
          </a:xfrm>
          <a:prstGeom prst="rect">
            <a:avLst/>
          </a:prstGeom>
        </p:spPr>
        <p:txBody>
          <a:bodyPr vert="horz" lIns="0" tIns="0" rIns="0" bIns="0" rtlCol="0" anchor="t"/>
          <a:lstStyle>
            <a:lvl1pPr algn="r">
              <a:defRPr sz="1100">
                <a:solidFill>
                  <a:schemeClr val="tx1"/>
                </a:solidFill>
                <a:latin typeface="Arial" pitchFamily="34" charset="0"/>
                <a:cs typeface="Arial" pitchFamily="34" charset="0"/>
              </a:defRPr>
            </a:lvl1pPr>
          </a:lstStyle>
          <a:p>
            <a:pPr defTabSz="914262"/>
            <a:fld id="{41289086-F8F4-4F2F-BCF7-F743D714AC23}" type="slidenum">
              <a:rPr lang="en-AU" smtClean="0">
                <a:solidFill>
                  <a:srgbClr val="002C47"/>
                </a:solidFill>
              </a:rPr>
              <a:pPr defTabSz="914262"/>
              <a:t>‹#›</a:t>
            </a:fld>
            <a:endParaRPr lang="en-AU" dirty="0">
              <a:solidFill>
                <a:srgbClr val="002C47"/>
              </a:solidFill>
            </a:endParaRPr>
          </a:p>
        </p:txBody>
      </p:sp>
      <p:sp>
        <p:nvSpPr>
          <p:cNvPr id="9" name="Footer Placeholder 5"/>
          <p:cNvSpPr>
            <a:spLocks noGrp="1"/>
          </p:cNvSpPr>
          <p:nvPr>
            <p:ph type="ftr" sz="quarter" idx="3"/>
          </p:nvPr>
        </p:nvSpPr>
        <p:spPr>
          <a:xfrm>
            <a:off x="522527" y="4757685"/>
            <a:ext cx="1855274" cy="239501"/>
          </a:xfrm>
          <a:prstGeom prst="rect">
            <a:avLst/>
          </a:prstGeom>
        </p:spPr>
        <p:txBody>
          <a:bodyPr lIns="0" tIns="0" rIns="0" bIns="0"/>
          <a:lstStyle>
            <a:lvl1pPr>
              <a:defRPr sz="1100">
                <a:latin typeface="Arial" pitchFamily="34" charset="0"/>
                <a:cs typeface="Arial" pitchFamily="34" charset="0"/>
              </a:defRPr>
            </a:lvl1pPr>
          </a:lstStyle>
          <a:p>
            <a:pPr defTabSz="914262"/>
            <a:endParaRPr lang="en-AU" dirty="0">
              <a:solidFill>
                <a:srgbClr val="002C47"/>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 id="2147483709" r:id="rId13"/>
    <p:sldLayoutId id="2147483710" r:id="rId14"/>
    <p:sldLayoutId id="2147483711" r:id="rId15"/>
  </p:sldLayoutIdLst>
  <p:hf hdr="0"/>
  <p:txStyles>
    <p:titleStyle>
      <a:lvl1pPr algn="l" defTabSz="914262" rtl="0" eaLnBrk="1" latinLnBrk="0" hangingPunct="1">
        <a:spcBef>
          <a:spcPct val="0"/>
        </a:spcBef>
        <a:buNone/>
        <a:defRPr lang="en-US" sz="3800" b="1" kern="1200" dirty="0" smtClean="0">
          <a:solidFill>
            <a:srgbClr val="006DA7"/>
          </a:solidFill>
          <a:latin typeface="Arial" pitchFamily="34" charset="0"/>
          <a:ea typeface="+mj-ea"/>
          <a:cs typeface="Arial" pitchFamily="34" charset="0"/>
        </a:defRPr>
      </a:lvl1pPr>
    </p:titleStyle>
    <p:bodyStyle>
      <a:lvl1pPr marL="266700" indent="-266700" algn="l" defTabSz="914262" rtl="0" eaLnBrk="1" latinLnBrk="0" hangingPunct="1">
        <a:spcBef>
          <a:spcPct val="20000"/>
        </a:spcBef>
        <a:buClr>
          <a:srgbClr val="006DA7"/>
        </a:buClr>
        <a:buFont typeface="Arial" pitchFamily="34" charset="0"/>
        <a:buChar char="•"/>
        <a:tabLst>
          <a:tab pos="266700" algn="l"/>
        </a:tabLst>
        <a:defRPr sz="1800" b="0" kern="1200">
          <a:solidFill>
            <a:schemeClr val="tx1"/>
          </a:solidFill>
          <a:latin typeface="Arial" pitchFamily="34" charset="0"/>
          <a:ea typeface="+mn-ea"/>
          <a:cs typeface="Arial" pitchFamily="34" charset="0"/>
        </a:defRPr>
      </a:lvl1pPr>
      <a:lvl2pPr marL="625380" indent="-265073"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2pPr>
      <a:lvl3pPr marL="980927" indent="-250787" algn="l" defTabSz="914262" rtl="0" eaLnBrk="1" latinLnBrk="0" hangingPunct="1">
        <a:spcBef>
          <a:spcPct val="20000"/>
        </a:spcBef>
        <a:buClr>
          <a:srgbClr val="006DA7"/>
        </a:buClr>
        <a:buFont typeface="Wingdings" pitchFamily="2" charset="2"/>
        <a:buChar char="§"/>
        <a:defRPr sz="1800" kern="1200">
          <a:solidFill>
            <a:schemeClr val="tx1"/>
          </a:solidFill>
          <a:latin typeface="Arial" pitchFamily="34" charset="0"/>
          <a:ea typeface="+mn-ea"/>
          <a:cs typeface="Arial" pitchFamily="34" charset="0"/>
        </a:defRPr>
      </a:lvl3pPr>
      <a:lvl4pPr marL="1347582" indent="-246025"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4pPr>
      <a:lvl5pPr marL="1703129" indent="-222216"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5pPr>
      <a:lvl6pPr marL="2514217"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34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47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610"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1" algn="l" defTabSz="914262" rtl="0" eaLnBrk="1" latinLnBrk="0" hangingPunct="1">
        <a:defRPr sz="1800" kern="1200">
          <a:solidFill>
            <a:schemeClr val="tx1"/>
          </a:solidFill>
          <a:latin typeface="+mn-lt"/>
          <a:ea typeface="+mn-ea"/>
          <a:cs typeface="+mn-cs"/>
        </a:defRPr>
      </a:lvl4pPr>
      <a:lvl5pPr marL="1828522" algn="l" defTabSz="914262" rtl="0" eaLnBrk="1" latinLnBrk="0" hangingPunct="1">
        <a:defRPr sz="1800" kern="1200">
          <a:solidFill>
            <a:schemeClr val="tx1"/>
          </a:solidFill>
          <a:latin typeface="+mn-lt"/>
          <a:ea typeface="+mn-ea"/>
          <a:cs typeface="+mn-cs"/>
        </a:defRPr>
      </a:lvl5pPr>
      <a:lvl6pPr marL="2285653" algn="l" defTabSz="914262" rtl="0" eaLnBrk="1" latinLnBrk="0" hangingPunct="1">
        <a:defRPr sz="1800" kern="1200">
          <a:solidFill>
            <a:schemeClr val="tx1"/>
          </a:solidFill>
          <a:latin typeface="+mn-lt"/>
          <a:ea typeface="+mn-ea"/>
          <a:cs typeface="+mn-cs"/>
        </a:defRPr>
      </a:lvl6pPr>
      <a:lvl7pPr marL="2742783" algn="l" defTabSz="914262" rtl="0" eaLnBrk="1" latinLnBrk="0" hangingPunct="1">
        <a:defRPr sz="1800" kern="1200">
          <a:solidFill>
            <a:schemeClr val="tx1"/>
          </a:solidFill>
          <a:latin typeface="+mn-lt"/>
          <a:ea typeface="+mn-ea"/>
          <a:cs typeface="+mn-cs"/>
        </a:defRPr>
      </a:lvl7pPr>
      <a:lvl8pPr marL="3199913" algn="l" defTabSz="914262" rtl="0" eaLnBrk="1" latinLnBrk="0" hangingPunct="1">
        <a:defRPr sz="1800" kern="1200">
          <a:solidFill>
            <a:schemeClr val="tx1"/>
          </a:solidFill>
          <a:latin typeface="+mn-lt"/>
          <a:ea typeface="+mn-ea"/>
          <a:cs typeface="+mn-cs"/>
        </a:defRPr>
      </a:lvl8pPr>
      <a:lvl9pPr marL="3657044" algn="l" defTabSz="9142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552" y="1030978"/>
            <a:ext cx="8280920" cy="540060"/>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39552" y="1682753"/>
            <a:ext cx="8280920" cy="294122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555776" y="4803300"/>
            <a:ext cx="2133600" cy="273844"/>
          </a:xfrm>
          <a:prstGeom prst="rect">
            <a:avLst/>
          </a:prstGeom>
        </p:spPr>
        <p:txBody>
          <a:bodyPr vert="horz" lIns="0" tIns="0" rIns="0" bIns="0" rtlCol="0" anchor="t" anchorCtr="0"/>
          <a:lstStyle>
            <a:lvl1pPr algn="l">
              <a:defRPr sz="1100">
                <a:solidFill>
                  <a:schemeClr val="tx1"/>
                </a:solidFill>
              </a:defRPr>
            </a:lvl1pPr>
          </a:lstStyle>
          <a:p>
            <a:fld id="{2FF0FE05-0335-4C00-BD86-E23361616833}" type="datetime1">
              <a:rPr lang="en-AU" smtClean="0"/>
              <a:pPr/>
              <a:t>12/02/2014</a:t>
            </a:fld>
            <a:endParaRPr lang="en-AU" dirty="0"/>
          </a:p>
        </p:txBody>
      </p:sp>
      <p:sp>
        <p:nvSpPr>
          <p:cNvPr id="5" name="Footer Placeholder 4"/>
          <p:cNvSpPr>
            <a:spLocks noGrp="1"/>
          </p:cNvSpPr>
          <p:nvPr>
            <p:ph type="ftr" sz="quarter" idx="3"/>
          </p:nvPr>
        </p:nvSpPr>
        <p:spPr>
          <a:xfrm>
            <a:off x="540000" y="4804437"/>
            <a:ext cx="1855274" cy="273844"/>
          </a:xfrm>
          <a:prstGeom prst="rect">
            <a:avLst/>
          </a:prstGeom>
        </p:spPr>
        <p:txBody>
          <a:bodyPr vert="horz" lIns="0" tIns="0" rIns="0" bIns="0" rtlCol="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4"/>
          </p:nvPr>
        </p:nvSpPr>
        <p:spPr>
          <a:xfrm>
            <a:off x="6553200" y="4803300"/>
            <a:ext cx="2267272" cy="273844"/>
          </a:xfrm>
          <a:prstGeom prst="rect">
            <a:avLst/>
          </a:prstGeom>
        </p:spPr>
        <p:txBody>
          <a:bodyPr vert="horz" lIns="0" tIns="0" rIns="0" bIns="0" rtlCol="0" anchor="t" anchorCtr="0"/>
          <a:lstStyle>
            <a:lvl1pPr algn="r">
              <a:defRPr sz="1100">
                <a:solidFill>
                  <a:schemeClr val="tx1"/>
                </a:solidFill>
              </a:defRPr>
            </a:lvl1pPr>
          </a:lstStyle>
          <a:p>
            <a:fld id="{88965FCB-C193-47C7-BA9B-8925BE36D90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49" r:id="rId13"/>
    <p:sldLayoutId id="2147483650" r:id="rId14"/>
    <p:sldLayoutId id="2147483652" r:id="rId15"/>
    <p:sldLayoutId id="2147483660" r:id="rId16"/>
    <p:sldLayoutId id="2147483653" r:id="rId17"/>
    <p:sldLayoutId id="2147483664" r:id="rId18"/>
    <p:sldLayoutId id="2147483679" r:id="rId19"/>
  </p:sldLayoutIdLst>
  <p:hf hdr="0" ftr="0" dt="0"/>
  <p:txStyles>
    <p:titleStyle>
      <a:lvl1pPr algn="l" defTabSz="914400" rtl="0" eaLnBrk="1" latinLnBrk="0" hangingPunct="1">
        <a:spcBef>
          <a:spcPct val="0"/>
        </a:spcBef>
        <a:buNone/>
        <a:defRPr sz="3800" b="1"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Tx/>
        <a:buNone/>
        <a:defRPr sz="1850" b="1" kern="1200">
          <a:solidFill>
            <a:schemeClr val="accent2"/>
          </a:solidFill>
          <a:latin typeface="+mn-lt"/>
          <a:ea typeface="+mn-ea"/>
          <a:cs typeface="+mn-cs"/>
        </a:defRPr>
      </a:lvl1pPr>
      <a:lvl2pPr marL="144463" indent="-144463" algn="l" defTabSz="914400" rtl="0" eaLnBrk="1" latinLnBrk="0" hangingPunct="1">
        <a:spcBef>
          <a:spcPct val="20000"/>
        </a:spcBef>
        <a:buFontTx/>
        <a:buNone/>
        <a:defRPr sz="1850" kern="1200">
          <a:solidFill>
            <a:schemeClr val="tx1"/>
          </a:solidFill>
          <a:latin typeface="+mn-lt"/>
          <a:ea typeface="+mn-ea"/>
          <a:cs typeface="+mn-cs"/>
        </a:defRPr>
      </a:lvl2pPr>
      <a:lvl3pPr marL="144463" indent="-144463"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3pPr>
      <a:lvl4pPr marL="541338" indent="-269875"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4pPr>
      <a:lvl5pPr marL="896938" indent="-269875" algn="l" defTabSz="914400" rtl="0" eaLnBrk="1" latinLnBrk="0" hangingPunct="1">
        <a:lnSpc>
          <a:spcPct val="100000"/>
        </a:lnSpc>
        <a:spcBef>
          <a:spcPts val="0"/>
        </a:spcBef>
        <a:buClr>
          <a:schemeClr val="accent2"/>
        </a:buClr>
        <a:buFont typeface="Arial" pitchFamily="34" charset="0"/>
        <a:buChar char="–"/>
        <a:tabLst/>
        <a:defRPr sz="18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5" y="1017976"/>
            <a:ext cx="8272491" cy="535785"/>
          </a:xfrm>
          <a:prstGeom prst="rect">
            <a:avLst/>
          </a:prstGeom>
          <a:noFill/>
        </p:spPr>
        <p:txBody>
          <a:bodyPr vert="horz" lIns="0" tIns="0" rIns="0" bIns="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00036" y="1650207"/>
            <a:ext cx="8272489" cy="294442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643174" y="4768472"/>
            <a:ext cx="2133600" cy="273844"/>
          </a:xfrm>
          <a:prstGeom prst="rect">
            <a:avLst/>
          </a:prstGeom>
        </p:spPr>
        <p:txBody>
          <a:bodyPr vert="horz" lIns="0" tIns="0" rIns="0" bIns="0" rtlCol="0" anchor="t"/>
          <a:lstStyle>
            <a:lvl1pPr algn="l">
              <a:defRPr sz="1100">
                <a:solidFill>
                  <a:schemeClr val="tx1"/>
                </a:solidFill>
                <a:latin typeface="Arial" pitchFamily="34" charset="0"/>
                <a:cs typeface="Arial" pitchFamily="34" charset="0"/>
              </a:defRPr>
            </a:lvl1pPr>
          </a:lstStyle>
          <a:p>
            <a:pPr defTabSz="914262"/>
            <a:fld id="{25EF8B87-03AA-4974-BD54-5DDC3A38D2FB}" type="datetime1">
              <a:rPr lang="en-AU" smtClean="0">
                <a:solidFill>
                  <a:srgbClr val="002C47"/>
                </a:solidFill>
              </a:rPr>
              <a:pPr defTabSz="914262"/>
              <a:t>12/02/2014</a:t>
            </a:fld>
            <a:endParaRPr lang="en-AU" dirty="0">
              <a:solidFill>
                <a:srgbClr val="002C47"/>
              </a:solidFill>
            </a:endParaRPr>
          </a:p>
        </p:txBody>
      </p:sp>
      <p:sp>
        <p:nvSpPr>
          <p:cNvPr id="6" name="Slide Number Placeholder 5"/>
          <p:cNvSpPr>
            <a:spLocks noGrp="1"/>
          </p:cNvSpPr>
          <p:nvPr>
            <p:ph type="sldNum" sz="quarter" idx="4"/>
          </p:nvPr>
        </p:nvSpPr>
        <p:spPr>
          <a:xfrm>
            <a:off x="6553202" y="4767266"/>
            <a:ext cx="2209798" cy="273844"/>
          </a:xfrm>
          <a:prstGeom prst="rect">
            <a:avLst/>
          </a:prstGeom>
        </p:spPr>
        <p:txBody>
          <a:bodyPr vert="horz" lIns="0" tIns="0" rIns="0" bIns="0" rtlCol="0" anchor="t"/>
          <a:lstStyle>
            <a:lvl1pPr algn="r">
              <a:defRPr sz="1100">
                <a:solidFill>
                  <a:schemeClr val="tx1"/>
                </a:solidFill>
                <a:latin typeface="Arial" pitchFamily="34" charset="0"/>
                <a:cs typeface="Arial" pitchFamily="34" charset="0"/>
              </a:defRPr>
            </a:lvl1pPr>
          </a:lstStyle>
          <a:p>
            <a:pPr defTabSz="914262"/>
            <a:fld id="{41289086-F8F4-4F2F-BCF7-F743D714AC23}" type="slidenum">
              <a:rPr lang="en-AU" smtClean="0">
                <a:solidFill>
                  <a:srgbClr val="002C47"/>
                </a:solidFill>
              </a:rPr>
              <a:pPr defTabSz="914262"/>
              <a:t>‹#›</a:t>
            </a:fld>
            <a:endParaRPr lang="en-AU" dirty="0">
              <a:solidFill>
                <a:srgbClr val="002C47"/>
              </a:solidFill>
            </a:endParaRPr>
          </a:p>
        </p:txBody>
      </p:sp>
      <p:sp>
        <p:nvSpPr>
          <p:cNvPr id="9" name="Footer Placeholder 5"/>
          <p:cNvSpPr>
            <a:spLocks noGrp="1"/>
          </p:cNvSpPr>
          <p:nvPr>
            <p:ph type="ftr" sz="quarter" idx="3"/>
          </p:nvPr>
        </p:nvSpPr>
        <p:spPr>
          <a:xfrm>
            <a:off x="522527" y="4757685"/>
            <a:ext cx="1855274" cy="239501"/>
          </a:xfrm>
          <a:prstGeom prst="rect">
            <a:avLst/>
          </a:prstGeom>
        </p:spPr>
        <p:txBody>
          <a:bodyPr lIns="0" tIns="0" rIns="0" bIns="0"/>
          <a:lstStyle>
            <a:lvl1pPr>
              <a:defRPr sz="1100">
                <a:latin typeface="Arial" pitchFamily="34" charset="0"/>
                <a:cs typeface="Arial" pitchFamily="34" charset="0"/>
              </a:defRPr>
            </a:lvl1pPr>
          </a:lstStyle>
          <a:p>
            <a:pPr defTabSz="914262"/>
            <a:endParaRPr lang="en-AU" dirty="0">
              <a:solidFill>
                <a:srgbClr val="002C47"/>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hdr="0"/>
  <p:txStyles>
    <p:titleStyle>
      <a:lvl1pPr algn="l" defTabSz="914262" rtl="0" eaLnBrk="1" latinLnBrk="0" hangingPunct="1">
        <a:spcBef>
          <a:spcPct val="0"/>
        </a:spcBef>
        <a:buNone/>
        <a:defRPr lang="en-US" sz="3800" b="1" kern="1200" dirty="0" smtClean="0">
          <a:solidFill>
            <a:srgbClr val="006DA7"/>
          </a:solidFill>
          <a:latin typeface="Arial" pitchFamily="34" charset="0"/>
          <a:ea typeface="+mj-ea"/>
          <a:cs typeface="Arial" pitchFamily="34" charset="0"/>
        </a:defRPr>
      </a:lvl1pPr>
    </p:titleStyle>
    <p:bodyStyle>
      <a:lvl1pPr marL="266700" indent="-266700" algn="l" defTabSz="914262" rtl="0" eaLnBrk="1" latinLnBrk="0" hangingPunct="1">
        <a:spcBef>
          <a:spcPct val="20000"/>
        </a:spcBef>
        <a:buClr>
          <a:srgbClr val="006DA7"/>
        </a:buClr>
        <a:buFont typeface="Arial" pitchFamily="34" charset="0"/>
        <a:buChar char="•"/>
        <a:tabLst>
          <a:tab pos="266700" algn="l"/>
        </a:tabLst>
        <a:defRPr sz="1800" b="0" kern="1200">
          <a:solidFill>
            <a:schemeClr val="tx1"/>
          </a:solidFill>
          <a:latin typeface="Arial" pitchFamily="34" charset="0"/>
          <a:ea typeface="+mn-ea"/>
          <a:cs typeface="Arial" pitchFamily="34" charset="0"/>
        </a:defRPr>
      </a:lvl1pPr>
      <a:lvl2pPr marL="625380" indent="-265073"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2pPr>
      <a:lvl3pPr marL="980927" indent="-250787" algn="l" defTabSz="914262" rtl="0" eaLnBrk="1" latinLnBrk="0" hangingPunct="1">
        <a:spcBef>
          <a:spcPct val="20000"/>
        </a:spcBef>
        <a:buClr>
          <a:srgbClr val="006DA7"/>
        </a:buClr>
        <a:buFont typeface="Wingdings" pitchFamily="2" charset="2"/>
        <a:buChar char="§"/>
        <a:defRPr sz="1800" kern="1200">
          <a:solidFill>
            <a:schemeClr val="tx1"/>
          </a:solidFill>
          <a:latin typeface="Arial" pitchFamily="34" charset="0"/>
          <a:ea typeface="+mn-ea"/>
          <a:cs typeface="Arial" pitchFamily="34" charset="0"/>
        </a:defRPr>
      </a:lvl3pPr>
      <a:lvl4pPr marL="1347582" indent="-246025"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4pPr>
      <a:lvl5pPr marL="1703129" indent="-222216"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5pPr>
      <a:lvl6pPr marL="2514217"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34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47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610"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1" algn="l" defTabSz="914262" rtl="0" eaLnBrk="1" latinLnBrk="0" hangingPunct="1">
        <a:defRPr sz="1800" kern="1200">
          <a:solidFill>
            <a:schemeClr val="tx1"/>
          </a:solidFill>
          <a:latin typeface="+mn-lt"/>
          <a:ea typeface="+mn-ea"/>
          <a:cs typeface="+mn-cs"/>
        </a:defRPr>
      </a:lvl4pPr>
      <a:lvl5pPr marL="1828522" algn="l" defTabSz="914262" rtl="0" eaLnBrk="1" latinLnBrk="0" hangingPunct="1">
        <a:defRPr sz="1800" kern="1200">
          <a:solidFill>
            <a:schemeClr val="tx1"/>
          </a:solidFill>
          <a:latin typeface="+mn-lt"/>
          <a:ea typeface="+mn-ea"/>
          <a:cs typeface="+mn-cs"/>
        </a:defRPr>
      </a:lvl5pPr>
      <a:lvl6pPr marL="2285653" algn="l" defTabSz="914262" rtl="0" eaLnBrk="1" latinLnBrk="0" hangingPunct="1">
        <a:defRPr sz="1800" kern="1200">
          <a:solidFill>
            <a:schemeClr val="tx1"/>
          </a:solidFill>
          <a:latin typeface="+mn-lt"/>
          <a:ea typeface="+mn-ea"/>
          <a:cs typeface="+mn-cs"/>
        </a:defRPr>
      </a:lvl6pPr>
      <a:lvl7pPr marL="2742783" algn="l" defTabSz="914262" rtl="0" eaLnBrk="1" latinLnBrk="0" hangingPunct="1">
        <a:defRPr sz="1800" kern="1200">
          <a:solidFill>
            <a:schemeClr val="tx1"/>
          </a:solidFill>
          <a:latin typeface="+mn-lt"/>
          <a:ea typeface="+mn-ea"/>
          <a:cs typeface="+mn-cs"/>
        </a:defRPr>
      </a:lvl7pPr>
      <a:lvl8pPr marL="3199913" algn="l" defTabSz="914262" rtl="0" eaLnBrk="1" latinLnBrk="0" hangingPunct="1">
        <a:defRPr sz="1800" kern="1200">
          <a:solidFill>
            <a:schemeClr val="tx1"/>
          </a:solidFill>
          <a:latin typeface="+mn-lt"/>
          <a:ea typeface="+mn-ea"/>
          <a:cs typeface="+mn-cs"/>
        </a:defRPr>
      </a:lvl8pPr>
      <a:lvl9pPr marL="3657044" algn="l" defTabSz="9142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5" y="1017976"/>
            <a:ext cx="8272491" cy="535785"/>
          </a:xfrm>
          <a:prstGeom prst="rect">
            <a:avLst/>
          </a:prstGeom>
          <a:noFill/>
        </p:spPr>
        <p:txBody>
          <a:bodyPr vert="horz" lIns="0" tIns="0" rIns="0" bIns="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00036" y="1650207"/>
            <a:ext cx="8272489" cy="294442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643174" y="4768472"/>
            <a:ext cx="2133600" cy="273844"/>
          </a:xfrm>
          <a:prstGeom prst="rect">
            <a:avLst/>
          </a:prstGeom>
        </p:spPr>
        <p:txBody>
          <a:bodyPr vert="horz" lIns="0" tIns="0" rIns="0" bIns="0" rtlCol="0" anchor="t"/>
          <a:lstStyle>
            <a:lvl1pPr algn="l">
              <a:defRPr sz="1100">
                <a:solidFill>
                  <a:schemeClr val="tx1"/>
                </a:solidFill>
                <a:latin typeface="Arial" pitchFamily="34" charset="0"/>
                <a:cs typeface="Arial" pitchFamily="34" charset="0"/>
              </a:defRPr>
            </a:lvl1pPr>
          </a:lstStyle>
          <a:p>
            <a:pPr defTabSz="914262"/>
            <a:fld id="{25EF8B87-03AA-4974-BD54-5DDC3A38D2FB}" type="datetime1">
              <a:rPr lang="en-AU" smtClean="0">
                <a:solidFill>
                  <a:srgbClr val="002C47"/>
                </a:solidFill>
              </a:rPr>
              <a:pPr defTabSz="914262"/>
              <a:t>12/02/2014</a:t>
            </a:fld>
            <a:endParaRPr lang="en-AU" dirty="0">
              <a:solidFill>
                <a:srgbClr val="002C47"/>
              </a:solidFill>
            </a:endParaRPr>
          </a:p>
        </p:txBody>
      </p:sp>
      <p:sp>
        <p:nvSpPr>
          <p:cNvPr id="6" name="Slide Number Placeholder 5"/>
          <p:cNvSpPr>
            <a:spLocks noGrp="1"/>
          </p:cNvSpPr>
          <p:nvPr>
            <p:ph type="sldNum" sz="quarter" idx="4"/>
          </p:nvPr>
        </p:nvSpPr>
        <p:spPr>
          <a:xfrm>
            <a:off x="6553202" y="4767266"/>
            <a:ext cx="2209798" cy="273844"/>
          </a:xfrm>
          <a:prstGeom prst="rect">
            <a:avLst/>
          </a:prstGeom>
        </p:spPr>
        <p:txBody>
          <a:bodyPr vert="horz" lIns="0" tIns="0" rIns="0" bIns="0" rtlCol="0" anchor="t"/>
          <a:lstStyle>
            <a:lvl1pPr algn="r">
              <a:defRPr sz="1100">
                <a:solidFill>
                  <a:schemeClr val="tx1"/>
                </a:solidFill>
                <a:latin typeface="Arial" pitchFamily="34" charset="0"/>
                <a:cs typeface="Arial" pitchFamily="34" charset="0"/>
              </a:defRPr>
            </a:lvl1pPr>
          </a:lstStyle>
          <a:p>
            <a:pPr defTabSz="914262"/>
            <a:fld id="{41289086-F8F4-4F2F-BCF7-F743D714AC23}" type="slidenum">
              <a:rPr lang="en-AU" smtClean="0">
                <a:solidFill>
                  <a:srgbClr val="002C47"/>
                </a:solidFill>
              </a:rPr>
              <a:pPr defTabSz="914262"/>
              <a:t>‹#›</a:t>
            </a:fld>
            <a:endParaRPr lang="en-AU" dirty="0">
              <a:solidFill>
                <a:srgbClr val="002C47"/>
              </a:solidFill>
            </a:endParaRPr>
          </a:p>
        </p:txBody>
      </p:sp>
      <p:sp>
        <p:nvSpPr>
          <p:cNvPr id="9" name="Footer Placeholder 5"/>
          <p:cNvSpPr>
            <a:spLocks noGrp="1"/>
          </p:cNvSpPr>
          <p:nvPr>
            <p:ph type="ftr" sz="quarter" idx="3"/>
          </p:nvPr>
        </p:nvSpPr>
        <p:spPr>
          <a:xfrm>
            <a:off x="522527" y="4757685"/>
            <a:ext cx="1855274" cy="239501"/>
          </a:xfrm>
          <a:prstGeom prst="rect">
            <a:avLst/>
          </a:prstGeom>
        </p:spPr>
        <p:txBody>
          <a:bodyPr lIns="0" tIns="0" rIns="0" bIns="0"/>
          <a:lstStyle>
            <a:lvl1pPr>
              <a:defRPr sz="1100">
                <a:latin typeface="Arial" pitchFamily="34" charset="0"/>
                <a:cs typeface="Arial" pitchFamily="34" charset="0"/>
              </a:defRPr>
            </a:lvl1pPr>
          </a:lstStyle>
          <a:p>
            <a:pPr defTabSz="914262"/>
            <a:endParaRPr lang="en-AU" dirty="0">
              <a:solidFill>
                <a:srgbClr val="002C47"/>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p:txStyles>
    <p:titleStyle>
      <a:lvl1pPr algn="l" defTabSz="914262" rtl="0" eaLnBrk="1" latinLnBrk="0" hangingPunct="1">
        <a:spcBef>
          <a:spcPct val="0"/>
        </a:spcBef>
        <a:buNone/>
        <a:defRPr lang="en-US" sz="3800" b="1" kern="1200" dirty="0" smtClean="0">
          <a:solidFill>
            <a:srgbClr val="006DA7"/>
          </a:solidFill>
          <a:latin typeface="Arial" pitchFamily="34" charset="0"/>
          <a:ea typeface="+mj-ea"/>
          <a:cs typeface="Arial" pitchFamily="34" charset="0"/>
        </a:defRPr>
      </a:lvl1pPr>
    </p:titleStyle>
    <p:bodyStyle>
      <a:lvl1pPr marL="266700" indent="-266700" algn="l" defTabSz="914262" rtl="0" eaLnBrk="1" latinLnBrk="0" hangingPunct="1">
        <a:spcBef>
          <a:spcPct val="20000"/>
        </a:spcBef>
        <a:buClr>
          <a:srgbClr val="006DA7"/>
        </a:buClr>
        <a:buFont typeface="Arial" pitchFamily="34" charset="0"/>
        <a:buChar char="•"/>
        <a:tabLst>
          <a:tab pos="266700" algn="l"/>
        </a:tabLst>
        <a:defRPr sz="1800" b="0" kern="1200">
          <a:solidFill>
            <a:schemeClr val="tx1"/>
          </a:solidFill>
          <a:latin typeface="Arial" pitchFamily="34" charset="0"/>
          <a:ea typeface="+mn-ea"/>
          <a:cs typeface="Arial" pitchFamily="34" charset="0"/>
        </a:defRPr>
      </a:lvl1pPr>
      <a:lvl2pPr marL="625380" indent="-265073"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2pPr>
      <a:lvl3pPr marL="980927" indent="-250787" algn="l" defTabSz="914262" rtl="0" eaLnBrk="1" latinLnBrk="0" hangingPunct="1">
        <a:spcBef>
          <a:spcPct val="20000"/>
        </a:spcBef>
        <a:buClr>
          <a:srgbClr val="006DA7"/>
        </a:buClr>
        <a:buFont typeface="Wingdings" pitchFamily="2" charset="2"/>
        <a:buChar char="§"/>
        <a:defRPr sz="1800" kern="1200">
          <a:solidFill>
            <a:schemeClr val="tx1"/>
          </a:solidFill>
          <a:latin typeface="Arial" pitchFamily="34" charset="0"/>
          <a:ea typeface="+mn-ea"/>
          <a:cs typeface="Arial" pitchFamily="34" charset="0"/>
        </a:defRPr>
      </a:lvl3pPr>
      <a:lvl4pPr marL="1347582" indent="-246025"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4pPr>
      <a:lvl5pPr marL="1703129" indent="-222216"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5pPr>
      <a:lvl6pPr marL="2514217"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34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47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610"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1" algn="l" defTabSz="914262" rtl="0" eaLnBrk="1" latinLnBrk="0" hangingPunct="1">
        <a:defRPr sz="1800" kern="1200">
          <a:solidFill>
            <a:schemeClr val="tx1"/>
          </a:solidFill>
          <a:latin typeface="+mn-lt"/>
          <a:ea typeface="+mn-ea"/>
          <a:cs typeface="+mn-cs"/>
        </a:defRPr>
      </a:lvl4pPr>
      <a:lvl5pPr marL="1828522" algn="l" defTabSz="914262" rtl="0" eaLnBrk="1" latinLnBrk="0" hangingPunct="1">
        <a:defRPr sz="1800" kern="1200">
          <a:solidFill>
            <a:schemeClr val="tx1"/>
          </a:solidFill>
          <a:latin typeface="+mn-lt"/>
          <a:ea typeface="+mn-ea"/>
          <a:cs typeface="+mn-cs"/>
        </a:defRPr>
      </a:lvl5pPr>
      <a:lvl6pPr marL="2285653" algn="l" defTabSz="914262" rtl="0" eaLnBrk="1" latinLnBrk="0" hangingPunct="1">
        <a:defRPr sz="1800" kern="1200">
          <a:solidFill>
            <a:schemeClr val="tx1"/>
          </a:solidFill>
          <a:latin typeface="+mn-lt"/>
          <a:ea typeface="+mn-ea"/>
          <a:cs typeface="+mn-cs"/>
        </a:defRPr>
      </a:lvl6pPr>
      <a:lvl7pPr marL="2742783" algn="l" defTabSz="914262" rtl="0" eaLnBrk="1" latinLnBrk="0" hangingPunct="1">
        <a:defRPr sz="1800" kern="1200">
          <a:solidFill>
            <a:schemeClr val="tx1"/>
          </a:solidFill>
          <a:latin typeface="+mn-lt"/>
          <a:ea typeface="+mn-ea"/>
          <a:cs typeface="+mn-cs"/>
        </a:defRPr>
      </a:lvl7pPr>
      <a:lvl8pPr marL="3199913" algn="l" defTabSz="914262" rtl="0" eaLnBrk="1" latinLnBrk="0" hangingPunct="1">
        <a:defRPr sz="1800" kern="1200">
          <a:solidFill>
            <a:schemeClr val="tx1"/>
          </a:solidFill>
          <a:latin typeface="+mn-lt"/>
          <a:ea typeface="+mn-ea"/>
          <a:cs typeface="+mn-cs"/>
        </a:defRPr>
      </a:lvl8pPr>
      <a:lvl9pPr marL="3657044" algn="l" defTabSz="9142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552" y="1030978"/>
            <a:ext cx="8280920" cy="540060"/>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39552" y="1682753"/>
            <a:ext cx="8280920" cy="294122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555776" y="4803300"/>
            <a:ext cx="2133600" cy="273844"/>
          </a:xfrm>
          <a:prstGeom prst="rect">
            <a:avLst/>
          </a:prstGeom>
        </p:spPr>
        <p:txBody>
          <a:bodyPr vert="horz" lIns="0" tIns="0" rIns="0" bIns="0" rtlCol="0" anchor="t" anchorCtr="0"/>
          <a:lstStyle>
            <a:lvl1pPr algn="l">
              <a:defRPr sz="1100">
                <a:solidFill>
                  <a:schemeClr val="tx1"/>
                </a:solidFill>
              </a:defRPr>
            </a:lvl1pPr>
          </a:lstStyle>
          <a:p>
            <a:fld id="{2FF0FE05-0335-4C00-BD86-E23361616833}" type="datetime1">
              <a:rPr lang="en-AU" smtClean="0"/>
              <a:pPr/>
              <a:t>12/02/2014</a:t>
            </a:fld>
            <a:endParaRPr lang="en-AU" dirty="0"/>
          </a:p>
        </p:txBody>
      </p:sp>
      <p:sp>
        <p:nvSpPr>
          <p:cNvPr id="5" name="Footer Placeholder 4"/>
          <p:cNvSpPr>
            <a:spLocks noGrp="1"/>
          </p:cNvSpPr>
          <p:nvPr>
            <p:ph type="ftr" sz="quarter" idx="3"/>
          </p:nvPr>
        </p:nvSpPr>
        <p:spPr>
          <a:xfrm>
            <a:off x="540000" y="4804437"/>
            <a:ext cx="1855274" cy="273844"/>
          </a:xfrm>
          <a:prstGeom prst="rect">
            <a:avLst/>
          </a:prstGeom>
        </p:spPr>
        <p:txBody>
          <a:bodyPr vert="horz" lIns="0" tIns="0" rIns="0" bIns="0" rtlCol="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4"/>
          </p:nvPr>
        </p:nvSpPr>
        <p:spPr>
          <a:xfrm>
            <a:off x="6553200" y="4803300"/>
            <a:ext cx="2267272" cy="273844"/>
          </a:xfrm>
          <a:prstGeom prst="rect">
            <a:avLst/>
          </a:prstGeom>
        </p:spPr>
        <p:txBody>
          <a:bodyPr vert="horz" lIns="0" tIns="0" rIns="0" bIns="0" rtlCol="0" anchor="t" anchorCtr="0"/>
          <a:lstStyle>
            <a:lvl1pPr algn="r">
              <a:defRPr sz="1100">
                <a:solidFill>
                  <a:schemeClr val="tx1"/>
                </a:solidFill>
              </a:defRPr>
            </a:lvl1pPr>
          </a:lstStyle>
          <a:p>
            <a:fld id="{88965FCB-C193-47C7-BA9B-8925BE36D90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hf hdr="0" ftr="0" dt="0"/>
  <p:txStyles>
    <p:titleStyle>
      <a:lvl1pPr algn="l" defTabSz="914400" rtl="0" eaLnBrk="1" latinLnBrk="0" hangingPunct="1">
        <a:spcBef>
          <a:spcPct val="0"/>
        </a:spcBef>
        <a:buNone/>
        <a:defRPr sz="3800" b="1"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Tx/>
        <a:buNone/>
        <a:defRPr sz="1850" b="1" kern="1200">
          <a:solidFill>
            <a:schemeClr val="accent2"/>
          </a:solidFill>
          <a:latin typeface="+mn-lt"/>
          <a:ea typeface="+mn-ea"/>
          <a:cs typeface="+mn-cs"/>
        </a:defRPr>
      </a:lvl1pPr>
      <a:lvl2pPr marL="144463" indent="-144463" algn="l" defTabSz="914400" rtl="0" eaLnBrk="1" latinLnBrk="0" hangingPunct="1">
        <a:spcBef>
          <a:spcPct val="20000"/>
        </a:spcBef>
        <a:buFontTx/>
        <a:buNone/>
        <a:defRPr sz="1850" kern="1200">
          <a:solidFill>
            <a:schemeClr val="tx1"/>
          </a:solidFill>
          <a:latin typeface="+mn-lt"/>
          <a:ea typeface="+mn-ea"/>
          <a:cs typeface="+mn-cs"/>
        </a:defRPr>
      </a:lvl2pPr>
      <a:lvl3pPr marL="144463" indent="-144463"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3pPr>
      <a:lvl4pPr marL="541338" indent="-269875"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4pPr>
      <a:lvl5pPr marL="896938" indent="-269875" algn="l" defTabSz="914400" rtl="0" eaLnBrk="1" latinLnBrk="0" hangingPunct="1">
        <a:lnSpc>
          <a:spcPct val="100000"/>
        </a:lnSpc>
        <a:spcBef>
          <a:spcPts val="0"/>
        </a:spcBef>
        <a:buClr>
          <a:schemeClr val="accent2"/>
        </a:buClr>
        <a:buFont typeface="Arial" pitchFamily="34" charset="0"/>
        <a:buChar char="–"/>
        <a:tabLst/>
        <a:defRPr sz="18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5" y="1017976"/>
            <a:ext cx="8272491" cy="535785"/>
          </a:xfrm>
          <a:prstGeom prst="rect">
            <a:avLst/>
          </a:prstGeom>
          <a:noFill/>
        </p:spPr>
        <p:txBody>
          <a:bodyPr vert="horz" lIns="0" tIns="0" rIns="0" bIns="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00036" y="1650207"/>
            <a:ext cx="8272489" cy="294442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643174" y="4768472"/>
            <a:ext cx="2133600" cy="273844"/>
          </a:xfrm>
          <a:prstGeom prst="rect">
            <a:avLst/>
          </a:prstGeom>
        </p:spPr>
        <p:txBody>
          <a:bodyPr vert="horz" lIns="0" tIns="0" rIns="0" bIns="0" rtlCol="0" anchor="t"/>
          <a:lstStyle>
            <a:lvl1pPr algn="l">
              <a:defRPr sz="1100">
                <a:solidFill>
                  <a:schemeClr val="tx1"/>
                </a:solidFill>
                <a:latin typeface="Arial" pitchFamily="34" charset="0"/>
                <a:cs typeface="Arial" pitchFamily="34" charset="0"/>
              </a:defRPr>
            </a:lvl1pPr>
          </a:lstStyle>
          <a:p>
            <a:pPr defTabSz="914262"/>
            <a:fld id="{25EF8B87-03AA-4974-BD54-5DDC3A38D2FB}" type="datetime1">
              <a:rPr lang="en-AU" smtClean="0">
                <a:solidFill>
                  <a:srgbClr val="002C47"/>
                </a:solidFill>
              </a:rPr>
              <a:pPr defTabSz="914262"/>
              <a:t>12/02/2014</a:t>
            </a:fld>
            <a:endParaRPr lang="en-AU" dirty="0">
              <a:solidFill>
                <a:srgbClr val="002C47"/>
              </a:solidFill>
            </a:endParaRPr>
          </a:p>
        </p:txBody>
      </p:sp>
      <p:sp>
        <p:nvSpPr>
          <p:cNvPr id="6" name="Slide Number Placeholder 5"/>
          <p:cNvSpPr>
            <a:spLocks noGrp="1"/>
          </p:cNvSpPr>
          <p:nvPr>
            <p:ph type="sldNum" sz="quarter" idx="4"/>
          </p:nvPr>
        </p:nvSpPr>
        <p:spPr>
          <a:xfrm>
            <a:off x="6553202" y="4767266"/>
            <a:ext cx="2209798" cy="273844"/>
          </a:xfrm>
          <a:prstGeom prst="rect">
            <a:avLst/>
          </a:prstGeom>
        </p:spPr>
        <p:txBody>
          <a:bodyPr vert="horz" lIns="0" tIns="0" rIns="0" bIns="0" rtlCol="0" anchor="t"/>
          <a:lstStyle>
            <a:lvl1pPr algn="r">
              <a:defRPr sz="1100">
                <a:solidFill>
                  <a:schemeClr val="tx1"/>
                </a:solidFill>
                <a:latin typeface="Arial" pitchFamily="34" charset="0"/>
                <a:cs typeface="Arial" pitchFamily="34" charset="0"/>
              </a:defRPr>
            </a:lvl1pPr>
          </a:lstStyle>
          <a:p>
            <a:pPr defTabSz="914262"/>
            <a:fld id="{41289086-F8F4-4F2F-BCF7-F743D714AC23}" type="slidenum">
              <a:rPr lang="en-AU" smtClean="0">
                <a:solidFill>
                  <a:srgbClr val="002C47"/>
                </a:solidFill>
              </a:rPr>
              <a:pPr defTabSz="914262"/>
              <a:t>‹#›</a:t>
            </a:fld>
            <a:endParaRPr lang="en-AU" dirty="0">
              <a:solidFill>
                <a:srgbClr val="002C47"/>
              </a:solidFill>
            </a:endParaRPr>
          </a:p>
        </p:txBody>
      </p:sp>
      <p:sp>
        <p:nvSpPr>
          <p:cNvPr id="9" name="Footer Placeholder 5"/>
          <p:cNvSpPr>
            <a:spLocks noGrp="1"/>
          </p:cNvSpPr>
          <p:nvPr>
            <p:ph type="ftr" sz="quarter" idx="3"/>
          </p:nvPr>
        </p:nvSpPr>
        <p:spPr>
          <a:xfrm>
            <a:off x="522527" y="4757685"/>
            <a:ext cx="1855274" cy="239501"/>
          </a:xfrm>
          <a:prstGeom prst="rect">
            <a:avLst/>
          </a:prstGeom>
        </p:spPr>
        <p:txBody>
          <a:bodyPr lIns="0" tIns="0" rIns="0" bIns="0"/>
          <a:lstStyle>
            <a:lvl1pPr>
              <a:defRPr sz="1100">
                <a:latin typeface="Arial" pitchFamily="34" charset="0"/>
                <a:cs typeface="Arial" pitchFamily="34" charset="0"/>
              </a:defRPr>
            </a:lvl1pPr>
          </a:lstStyle>
          <a:p>
            <a:pPr defTabSz="914262"/>
            <a:endParaRPr lang="en-AU" dirty="0">
              <a:solidFill>
                <a:srgbClr val="002C47"/>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p:txStyles>
    <p:titleStyle>
      <a:lvl1pPr algn="l" defTabSz="914262" rtl="0" eaLnBrk="1" latinLnBrk="0" hangingPunct="1">
        <a:spcBef>
          <a:spcPct val="0"/>
        </a:spcBef>
        <a:buNone/>
        <a:defRPr lang="en-US" sz="3800" b="1" kern="1200" dirty="0" smtClean="0">
          <a:solidFill>
            <a:srgbClr val="006DA7"/>
          </a:solidFill>
          <a:latin typeface="Arial" pitchFamily="34" charset="0"/>
          <a:ea typeface="+mj-ea"/>
          <a:cs typeface="Arial" pitchFamily="34" charset="0"/>
        </a:defRPr>
      </a:lvl1pPr>
    </p:titleStyle>
    <p:bodyStyle>
      <a:lvl1pPr marL="266700" indent="-266700" algn="l" defTabSz="914262" rtl="0" eaLnBrk="1" latinLnBrk="0" hangingPunct="1">
        <a:spcBef>
          <a:spcPct val="20000"/>
        </a:spcBef>
        <a:buClr>
          <a:srgbClr val="006DA7"/>
        </a:buClr>
        <a:buFont typeface="Arial" pitchFamily="34" charset="0"/>
        <a:buChar char="•"/>
        <a:tabLst>
          <a:tab pos="266700" algn="l"/>
        </a:tabLst>
        <a:defRPr sz="1800" b="0" kern="1200">
          <a:solidFill>
            <a:schemeClr val="tx1"/>
          </a:solidFill>
          <a:latin typeface="Arial" pitchFamily="34" charset="0"/>
          <a:ea typeface="+mn-ea"/>
          <a:cs typeface="Arial" pitchFamily="34" charset="0"/>
        </a:defRPr>
      </a:lvl1pPr>
      <a:lvl2pPr marL="625380" indent="-265073"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2pPr>
      <a:lvl3pPr marL="980927" indent="-250787" algn="l" defTabSz="914262" rtl="0" eaLnBrk="1" latinLnBrk="0" hangingPunct="1">
        <a:spcBef>
          <a:spcPct val="20000"/>
        </a:spcBef>
        <a:buClr>
          <a:srgbClr val="006DA7"/>
        </a:buClr>
        <a:buFont typeface="Wingdings" pitchFamily="2" charset="2"/>
        <a:buChar char="§"/>
        <a:defRPr sz="1800" kern="1200">
          <a:solidFill>
            <a:schemeClr val="tx1"/>
          </a:solidFill>
          <a:latin typeface="Arial" pitchFamily="34" charset="0"/>
          <a:ea typeface="+mn-ea"/>
          <a:cs typeface="Arial" pitchFamily="34" charset="0"/>
        </a:defRPr>
      </a:lvl3pPr>
      <a:lvl4pPr marL="1347582" indent="-246025"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4pPr>
      <a:lvl5pPr marL="1703129" indent="-222216"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5pPr>
      <a:lvl6pPr marL="2514217"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34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47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610"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1" algn="l" defTabSz="914262" rtl="0" eaLnBrk="1" latinLnBrk="0" hangingPunct="1">
        <a:defRPr sz="1800" kern="1200">
          <a:solidFill>
            <a:schemeClr val="tx1"/>
          </a:solidFill>
          <a:latin typeface="+mn-lt"/>
          <a:ea typeface="+mn-ea"/>
          <a:cs typeface="+mn-cs"/>
        </a:defRPr>
      </a:lvl4pPr>
      <a:lvl5pPr marL="1828522" algn="l" defTabSz="914262" rtl="0" eaLnBrk="1" latinLnBrk="0" hangingPunct="1">
        <a:defRPr sz="1800" kern="1200">
          <a:solidFill>
            <a:schemeClr val="tx1"/>
          </a:solidFill>
          <a:latin typeface="+mn-lt"/>
          <a:ea typeface="+mn-ea"/>
          <a:cs typeface="+mn-cs"/>
        </a:defRPr>
      </a:lvl5pPr>
      <a:lvl6pPr marL="2285653" algn="l" defTabSz="914262" rtl="0" eaLnBrk="1" latinLnBrk="0" hangingPunct="1">
        <a:defRPr sz="1800" kern="1200">
          <a:solidFill>
            <a:schemeClr val="tx1"/>
          </a:solidFill>
          <a:latin typeface="+mn-lt"/>
          <a:ea typeface="+mn-ea"/>
          <a:cs typeface="+mn-cs"/>
        </a:defRPr>
      </a:lvl6pPr>
      <a:lvl7pPr marL="2742783" algn="l" defTabSz="914262" rtl="0" eaLnBrk="1" latinLnBrk="0" hangingPunct="1">
        <a:defRPr sz="1800" kern="1200">
          <a:solidFill>
            <a:schemeClr val="tx1"/>
          </a:solidFill>
          <a:latin typeface="+mn-lt"/>
          <a:ea typeface="+mn-ea"/>
          <a:cs typeface="+mn-cs"/>
        </a:defRPr>
      </a:lvl7pPr>
      <a:lvl8pPr marL="3199913" algn="l" defTabSz="914262" rtl="0" eaLnBrk="1" latinLnBrk="0" hangingPunct="1">
        <a:defRPr sz="1800" kern="1200">
          <a:solidFill>
            <a:schemeClr val="tx1"/>
          </a:solidFill>
          <a:latin typeface="+mn-lt"/>
          <a:ea typeface="+mn-ea"/>
          <a:cs typeface="+mn-cs"/>
        </a:defRPr>
      </a:lvl8pPr>
      <a:lvl9pPr marL="3657044" algn="l" defTabSz="91426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552" y="1030978"/>
            <a:ext cx="8280920" cy="540060"/>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39552" y="1682753"/>
            <a:ext cx="8280920" cy="294122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555776" y="4803300"/>
            <a:ext cx="2133600" cy="273844"/>
          </a:xfrm>
          <a:prstGeom prst="rect">
            <a:avLst/>
          </a:prstGeom>
        </p:spPr>
        <p:txBody>
          <a:bodyPr vert="horz" lIns="0" tIns="0" rIns="0" bIns="0" rtlCol="0" anchor="t" anchorCtr="0"/>
          <a:lstStyle>
            <a:lvl1pPr algn="l">
              <a:defRPr sz="1100">
                <a:solidFill>
                  <a:schemeClr val="tx1"/>
                </a:solidFill>
              </a:defRPr>
            </a:lvl1pPr>
          </a:lstStyle>
          <a:p>
            <a:fld id="{2FF0FE05-0335-4C00-BD86-E23361616833}" type="datetime1">
              <a:rPr lang="en-AU" smtClean="0"/>
              <a:pPr/>
              <a:t>12/02/2014</a:t>
            </a:fld>
            <a:endParaRPr lang="en-AU" dirty="0"/>
          </a:p>
        </p:txBody>
      </p:sp>
      <p:sp>
        <p:nvSpPr>
          <p:cNvPr id="5" name="Footer Placeholder 4"/>
          <p:cNvSpPr>
            <a:spLocks noGrp="1"/>
          </p:cNvSpPr>
          <p:nvPr>
            <p:ph type="ftr" sz="quarter" idx="3"/>
          </p:nvPr>
        </p:nvSpPr>
        <p:spPr>
          <a:xfrm>
            <a:off x="540000" y="4804437"/>
            <a:ext cx="1855274" cy="273844"/>
          </a:xfrm>
          <a:prstGeom prst="rect">
            <a:avLst/>
          </a:prstGeom>
        </p:spPr>
        <p:txBody>
          <a:bodyPr vert="horz" lIns="0" tIns="0" rIns="0" bIns="0" rtlCol="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4"/>
          </p:nvPr>
        </p:nvSpPr>
        <p:spPr>
          <a:xfrm>
            <a:off x="6553200" y="4803300"/>
            <a:ext cx="2267272" cy="273844"/>
          </a:xfrm>
          <a:prstGeom prst="rect">
            <a:avLst/>
          </a:prstGeom>
        </p:spPr>
        <p:txBody>
          <a:bodyPr vert="horz" lIns="0" tIns="0" rIns="0" bIns="0" rtlCol="0" anchor="t" anchorCtr="0"/>
          <a:lstStyle>
            <a:lvl1pPr algn="r">
              <a:defRPr sz="1100">
                <a:solidFill>
                  <a:schemeClr val="tx1"/>
                </a:solidFill>
              </a:defRPr>
            </a:lvl1pPr>
          </a:lstStyle>
          <a:p>
            <a:fld id="{88965FCB-C193-47C7-BA9B-8925BE36D90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hf hdr="0" ftr="0" dt="0"/>
  <p:txStyles>
    <p:titleStyle>
      <a:lvl1pPr algn="l" defTabSz="914400" rtl="0" eaLnBrk="1" latinLnBrk="0" hangingPunct="1">
        <a:spcBef>
          <a:spcPct val="0"/>
        </a:spcBef>
        <a:buNone/>
        <a:defRPr sz="3800" b="1"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Tx/>
        <a:buNone/>
        <a:defRPr sz="1850" b="1" kern="1200">
          <a:solidFill>
            <a:schemeClr val="accent2"/>
          </a:solidFill>
          <a:latin typeface="+mn-lt"/>
          <a:ea typeface="+mn-ea"/>
          <a:cs typeface="+mn-cs"/>
        </a:defRPr>
      </a:lvl1pPr>
      <a:lvl2pPr marL="144463" indent="-144463" algn="l" defTabSz="914400" rtl="0" eaLnBrk="1" latinLnBrk="0" hangingPunct="1">
        <a:spcBef>
          <a:spcPct val="20000"/>
        </a:spcBef>
        <a:buFontTx/>
        <a:buNone/>
        <a:defRPr sz="1850" kern="1200">
          <a:solidFill>
            <a:schemeClr val="tx1"/>
          </a:solidFill>
          <a:latin typeface="+mn-lt"/>
          <a:ea typeface="+mn-ea"/>
          <a:cs typeface="+mn-cs"/>
        </a:defRPr>
      </a:lvl2pPr>
      <a:lvl3pPr marL="144463" indent="-144463"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3pPr>
      <a:lvl4pPr marL="541338" indent="-269875"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4pPr>
      <a:lvl5pPr marL="896938" indent="-269875" algn="l" defTabSz="914400" rtl="0" eaLnBrk="1" latinLnBrk="0" hangingPunct="1">
        <a:lnSpc>
          <a:spcPct val="100000"/>
        </a:lnSpc>
        <a:spcBef>
          <a:spcPts val="0"/>
        </a:spcBef>
        <a:buClr>
          <a:schemeClr val="accent2"/>
        </a:buClr>
        <a:buFont typeface="Arial" pitchFamily="34" charset="0"/>
        <a:buChar char="–"/>
        <a:tabLst/>
        <a:defRPr sz="18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5" y="1017976"/>
            <a:ext cx="8272491" cy="535785"/>
          </a:xfrm>
          <a:prstGeom prst="rect">
            <a:avLst/>
          </a:prstGeom>
          <a:noFill/>
        </p:spPr>
        <p:txBody>
          <a:bodyPr vert="horz" lIns="0" tIns="0" rIns="0" bIns="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00036" y="1650207"/>
            <a:ext cx="8272489" cy="294442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643174" y="4768472"/>
            <a:ext cx="2133600" cy="273844"/>
          </a:xfrm>
          <a:prstGeom prst="rect">
            <a:avLst/>
          </a:prstGeom>
        </p:spPr>
        <p:txBody>
          <a:bodyPr vert="horz" lIns="0" tIns="0" rIns="0" bIns="0" rtlCol="0" anchor="t"/>
          <a:lstStyle>
            <a:lvl1pPr algn="l">
              <a:defRPr sz="1100">
                <a:solidFill>
                  <a:schemeClr val="tx1"/>
                </a:solidFill>
                <a:latin typeface="Arial" pitchFamily="34" charset="0"/>
                <a:cs typeface="Arial" pitchFamily="34" charset="0"/>
              </a:defRPr>
            </a:lvl1pPr>
          </a:lstStyle>
          <a:p>
            <a:pPr defTabSz="914262"/>
            <a:fld id="{25EF8B87-03AA-4974-BD54-5DDC3A38D2FB}" type="datetime1">
              <a:rPr lang="en-AU" smtClean="0">
                <a:solidFill>
                  <a:srgbClr val="002C47"/>
                </a:solidFill>
              </a:rPr>
              <a:pPr defTabSz="914262"/>
              <a:t>12/02/2014</a:t>
            </a:fld>
            <a:endParaRPr lang="en-AU" dirty="0">
              <a:solidFill>
                <a:srgbClr val="002C47"/>
              </a:solidFill>
            </a:endParaRPr>
          </a:p>
        </p:txBody>
      </p:sp>
      <p:sp>
        <p:nvSpPr>
          <p:cNvPr id="6" name="Slide Number Placeholder 5"/>
          <p:cNvSpPr>
            <a:spLocks noGrp="1"/>
          </p:cNvSpPr>
          <p:nvPr>
            <p:ph type="sldNum" sz="quarter" idx="4"/>
          </p:nvPr>
        </p:nvSpPr>
        <p:spPr>
          <a:xfrm>
            <a:off x="6553202" y="4767266"/>
            <a:ext cx="2209798" cy="273844"/>
          </a:xfrm>
          <a:prstGeom prst="rect">
            <a:avLst/>
          </a:prstGeom>
        </p:spPr>
        <p:txBody>
          <a:bodyPr vert="horz" lIns="0" tIns="0" rIns="0" bIns="0" rtlCol="0" anchor="t"/>
          <a:lstStyle>
            <a:lvl1pPr algn="r">
              <a:defRPr sz="1100">
                <a:solidFill>
                  <a:schemeClr val="tx1"/>
                </a:solidFill>
                <a:latin typeface="Arial" pitchFamily="34" charset="0"/>
                <a:cs typeface="Arial" pitchFamily="34" charset="0"/>
              </a:defRPr>
            </a:lvl1pPr>
          </a:lstStyle>
          <a:p>
            <a:pPr defTabSz="914262"/>
            <a:fld id="{41289086-F8F4-4F2F-BCF7-F743D714AC23}" type="slidenum">
              <a:rPr lang="en-AU" smtClean="0">
                <a:solidFill>
                  <a:srgbClr val="002C47"/>
                </a:solidFill>
              </a:rPr>
              <a:pPr defTabSz="914262"/>
              <a:t>‹#›</a:t>
            </a:fld>
            <a:endParaRPr lang="en-AU" dirty="0">
              <a:solidFill>
                <a:srgbClr val="002C47"/>
              </a:solidFill>
            </a:endParaRPr>
          </a:p>
        </p:txBody>
      </p:sp>
      <p:sp>
        <p:nvSpPr>
          <p:cNvPr id="9" name="Footer Placeholder 5"/>
          <p:cNvSpPr>
            <a:spLocks noGrp="1"/>
          </p:cNvSpPr>
          <p:nvPr>
            <p:ph type="ftr" sz="quarter" idx="3"/>
          </p:nvPr>
        </p:nvSpPr>
        <p:spPr>
          <a:xfrm>
            <a:off x="522527" y="4757685"/>
            <a:ext cx="1855274" cy="239501"/>
          </a:xfrm>
          <a:prstGeom prst="rect">
            <a:avLst/>
          </a:prstGeom>
        </p:spPr>
        <p:txBody>
          <a:bodyPr lIns="0" tIns="0" rIns="0" bIns="0"/>
          <a:lstStyle>
            <a:lvl1pPr>
              <a:defRPr sz="1100">
                <a:latin typeface="Arial" pitchFamily="34" charset="0"/>
                <a:cs typeface="Arial" pitchFamily="34" charset="0"/>
              </a:defRPr>
            </a:lvl1pPr>
          </a:lstStyle>
          <a:p>
            <a:pPr defTabSz="914262"/>
            <a:endParaRPr lang="en-AU" dirty="0">
              <a:solidFill>
                <a:srgbClr val="002C47"/>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Lst>
  <p:hf hdr="0"/>
  <p:txStyles>
    <p:titleStyle>
      <a:lvl1pPr algn="l" defTabSz="914262" rtl="0" eaLnBrk="1" latinLnBrk="0" hangingPunct="1">
        <a:spcBef>
          <a:spcPct val="0"/>
        </a:spcBef>
        <a:buNone/>
        <a:defRPr lang="en-US" sz="3800" b="1" kern="1200" dirty="0" smtClean="0">
          <a:solidFill>
            <a:srgbClr val="006DA7"/>
          </a:solidFill>
          <a:latin typeface="Arial" pitchFamily="34" charset="0"/>
          <a:ea typeface="+mj-ea"/>
          <a:cs typeface="Arial" pitchFamily="34" charset="0"/>
        </a:defRPr>
      </a:lvl1pPr>
    </p:titleStyle>
    <p:bodyStyle>
      <a:lvl1pPr marL="266700" indent="-266700" algn="l" defTabSz="914262" rtl="0" eaLnBrk="1" latinLnBrk="0" hangingPunct="1">
        <a:spcBef>
          <a:spcPct val="20000"/>
        </a:spcBef>
        <a:buClr>
          <a:srgbClr val="006DA7"/>
        </a:buClr>
        <a:buFont typeface="Arial" pitchFamily="34" charset="0"/>
        <a:buChar char="•"/>
        <a:tabLst>
          <a:tab pos="266700" algn="l"/>
        </a:tabLst>
        <a:defRPr sz="1800" b="0" kern="1200">
          <a:solidFill>
            <a:schemeClr val="tx1"/>
          </a:solidFill>
          <a:latin typeface="Arial" pitchFamily="34" charset="0"/>
          <a:ea typeface="+mn-ea"/>
          <a:cs typeface="Arial" pitchFamily="34" charset="0"/>
        </a:defRPr>
      </a:lvl1pPr>
      <a:lvl2pPr marL="625380" indent="-265073"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2pPr>
      <a:lvl3pPr marL="980927" indent="-250787" algn="l" defTabSz="914262" rtl="0" eaLnBrk="1" latinLnBrk="0" hangingPunct="1">
        <a:spcBef>
          <a:spcPct val="20000"/>
        </a:spcBef>
        <a:buClr>
          <a:srgbClr val="006DA7"/>
        </a:buClr>
        <a:buFont typeface="Wingdings" pitchFamily="2" charset="2"/>
        <a:buChar char="§"/>
        <a:defRPr sz="1800" kern="1200">
          <a:solidFill>
            <a:schemeClr val="tx1"/>
          </a:solidFill>
          <a:latin typeface="Arial" pitchFamily="34" charset="0"/>
          <a:ea typeface="+mn-ea"/>
          <a:cs typeface="Arial" pitchFamily="34" charset="0"/>
        </a:defRPr>
      </a:lvl3pPr>
      <a:lvl4pPr marL="1347582" indent="-246025"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4pPr>
      <a:lvl5pPr marL="1703129" indent="-222216" algn="l" defTabSz="914262" rtl="0" eaLnBrk="1" latinLnBrk="0" hangingPunct="1">
        <a:spcBef>
          <a:spcPct val="20000"/>
        </a:spcBef>
        <a:buClr>
          <a:srgbClr val="006DA7"/>
        </a:buClr>
        <a:buFont typeface="Arial" pitchFamily="34" charset="0"/>
        <a:buChar char="–"/>
        <a:defRPr sz="1800" kern="1200">
          <a:solidFill>
            <a:schemeClr val="tx1"/>
          </a:solidFill>
          <a:latin typeface="Arial" pitchFamily="34" charset="0"/>
          <a:ea typeface="+mn-ea"/>
          <a:cs typeface="Arial" pitchFamily="34" charset="0"/>
        </a:defRPr>
      </a:lvl5pPr>
      <a:lvl6pPr marL="2514217"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34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478"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610" indent="-228565" algn="l" defTabSz="914262"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1" algn="l" defTabSz="914262" rtl="0" eaLnBrk="1" latinLnBrk="0" hangingPunct="1">
        <a:defRPr sz="1800" kern="1200">
          <a:solidFill>
            <a:schemeClr val="tx1"/>
          </a:solidFill>
          <a:latin typeface="+mn-lt"/>
          <a:ea typeface="+mn-ea"/>
          <a:cs typeface="+mn-cs"/>
        </a:defRPr>
      </a:lvl4pPr>
      <a:lvl5pPr marL="1828522" algn="l" defTabSz="914262" rtl="0" eaLnBrk="1" latinLnBrk="0" hangingPunct="1">
        <a:defRPr sz="1800" kern="1200">
          <a:solidFill>
            <a:schemeClr val="tx1"/>
          </a:solidFill>
          <a:latin typeface="+mn-lt"/>
          <a:ea typeface="+mn-ea"/>
          <a:cs typeface="+mn-cs"/>
        </a:defRPr>
      </a:lvl5pPr>
      <a:lvl6pPr marL="2285653" algn="l" defTabSz="914262" rtl="0" eaLnBrk="1" latinLnBrk="0" hangingPunct="1">
        <a:defRPr sz="1800" kern="1200">
          <a:solidFill>
            <a:schemeClr val="tx1"/>
          </a:solidFill>
          <a:latin typeface="+mn-lt"/>
          <a:ea typeface="+mn-ea"/>
          <a:cs typeface="+mn-cs"/>
        </a:defRPr>
      </a:lvl6pPr>
      <a:lvl7pPr marL="2742783" algn="l" defTabSz="914262" rtl="0" eaLnBrk="1" latinLnBrk="0" hangingPunct="1">
        <a:defRPr sz="1800" kern="1200">
          <a:solidFill>
            <a:schemeClr val="tx1"/>
          </a:solidFill>
          <a:latin typeface="+mn-lt"/>
          <a:ea typeface="+mn-ea"/>
          <a:cs typeface="+mn-cs"/>
        </a:defRPr>
      </a:lvl7pPr>
      <a:lvl8pPr marL="3199913" algn="l" defTabSz="914262" rtl="0" eaLnBrk="1" latinLnBrk="0" hangingPunct="1">
        <a:defRPr sz="1800" kern="1200">
          <a:solidFill>
            <a:schemeClr val="tx1"/>
          </a:solidFill>
          <a:latin typeface="+mn-lt"/>
          <a:ea typeface="+mn-ea"/>
          <a:cs typeface="+mn-cs"/>
        </a:defRPr>
      </a:lvl8pPr>
      <a:lvl9pPr marL="3657044" algn="l" defTabSz="9142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32.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8" Type="http://schemas.openxmlformats.org/officeDocument/2006/relationships/hyperlink" Target="http://www.tga.gov.au/about/education-students-gmp.htm" TargetMode="External"/><Relationship Id="rId3" Type="http://schemas.openxmlformats.org/officeDocument/2006/relationships/image" Target="../media/image11.png"/><Relationship Id="rId7" Type="http://schemas.openxmlformats.org/officeDocument/2006/relationships/hyperlink" Target="http://www.tga.gov.au/about/education-students-postmarket.htm" TargetMode="External"/><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hyperlink" Target="http://www.tga.gov.au/about/education-students-devices.htm" TargetMode="External"/><Relationship Id="rId5" Type="http://schemas.openxmlformats.org/officeDocument/2006/relationships/hyperlink" Target="http://www.tga.gov.au/about/education-students-medicines.htm" TargetMode="External"/><Relationship Id="rId4" Type="http://schemas.openxmlformats.org/officeDocument/2006/relationships/hyperlink" Target="http://www.tga.gov.au/about/education-students-introduction.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hyperlink" Target="http://www.isscr.org/" TargetMode="External"/><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slide-medicines_d2.jpg"/>
          <p:cNvPicPr>
            <a:picLocks noChangeAspect="1"/>
          </p:cNvPicPr>
          <p:nvPr/>
        </p:nvPicPr>
        <p:blipFill>
          <a:blip r:embed="rId3" cstate="print"/>
          <a:stretch>
            <a:fillRect/>
          </a:stretch>
        </p:blipFill>
        <p:spPr>
          <a:xfrm>
            <a:off x="0" y="0"/>
            <a:ext cx="9144000" cy="5143500"/>
          </a:xfrm>
          <a:prstGeom prst="rect">
            <a:avLst/>
          </a:prstGeom>
        </p:spPr>
      </p:pic>
      <p:sp>
        <p:nvSpPr>
          <p:cNvPr id="2" name="Title 1"/>
          <p:cNvSpPr>
            <a:spLocks noGrp="1"/>
          </p:cNvSpPr>
          <p:nvPr>
            <p:ph type="ctrTitle"/>
          </p:nvPr>
        </p:nvSpPr>
        <p:spPr>
          <a:xfrm>
            <a:off x="540000" y="1095586"/>
            <a:ext cx="6984328" cy="468052"/>
          </a:xfrm>
        </p:spPr>
        <p:txBody>
          <a:bodyPr>
            <a:normAutofit/>
          </a:bodyPr>
          <a:lstStyle/>
          <a:p>
            <a:r>
              <a:rPr lang="en-AU" b="0" dirty="0" smtClean="0">
                <a:solidFill>
                  <a:schemeClr val="bg1"/>
                </a:solidFill>
              </a:rPr>
              <a:t>The regulation of </a:t>
            </a:r>
            <a:r>
              <a:rPr lang="en-AU" b="0" dirty="0" err="1" smtClean="0">
                <a:solidFill>
                  <a:schemeClr val="bg1"/>
                </a:solidFill>
              </a:rPr>
              <a:t>biologicals</a:t>
            </a:r>
            <a:r>
              <a:rPr lang="en-AU" b="0" dirty="0" smtClean="0">
                <a:solidFill>
                  <a:schemeClr val="bg1"/>
                </a:solidFill>
              </a:rPr>
              <a:t> in Australia</a:t>
            </a:r>
            <a:endParaRPr lang="en-AU" b="0" dirty="0">
              <a:solidFill>
                <a:schemeClr val="bg1"/>
              </a:solidFill>
            </a:endParaRPr>
          </a:p>
        </p:txBody>
      </p:sp>
      <p:pic>
        <p:nvPicPr>
          <p:cNvPr id="11" name="Picture 10" descr="Australian Government&#10;Department of Health&#10;Therapeutic Goods Administration"/>
          <p:cNvPicPr>
            <a:picLocks noChangeAspect="1"/>
          </p:cNvPicPr>
          <p:nvPr/>
        </p:nvPicPr>
        <p:blipFill>
          <a:blip r:embed="rId4" cstate="print"/>
          <a:stretch>
            <a:fillRect/>
          </a:stretch>
        </p:blipFill>
        <p:spPr>
          <a:xfrm>
            <a:off x="594066" y="285736"/>
            <a:ext cx="2240849" cy="5758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43558"/>
            <a:ext cx="8272491" cy="535785"/>
          </a:xfrm>
        </p:spPr>
        <p:txBody>
          <a:bodyPr>
            <a:normAutofit/>
          </a:bodyPr>
          <a:lstStyle/>
          <a:p>
            <a:r>
              <a:rPr lang="en-AU" sz="3000" dirty="0" smtClean="0"/>
              <a:t>Regulation takes into account risk</a:t>
            </a:r>
            <a:endParaRPr lang="en-AU" sz="3000" dirty="0"/>
          </a:p>
        </p:txBody>
      </p:sp>
      <p:sp>
        <p:nvSpPr>
          <p:cNvPr id="3" name="Content Placeholder 2"/>
          <p:cNvSpPr>
            <a:spLocks noGrp="1"/>
          </p:cNvSpPr>
          <p:nvPr>
            <p:ph idx="1"/>
          </p:nvPr>
        </p:nvSpPr>
        <p:spPr>
          <a:xfrm>
            <a:off x="395536" y="1419622"/>
            <a:ext cx="6048672" cy="3528392"/>
          </a:xfrm>
          <a:solidFill>
            <a:srgbClr val="C8D88B"/>
          </a:solidFill>
        </p:spPr>
        <p:txBody>
          <a:bodyPr>
            <a:noAutofit/>
          </a:bodyPr>
          <a:lstStyle/>
          <a:p>
            <a:pPr indent="-180000">
              <a:spcBef>
                <a:spcPts val="1200"/>
              </a:spcBef>
              <a:buClr>
                <a:srgbClr val="002060"/>
              </a:buClr>
            </a:pPr>
            <a:r>
              <a:rPr lang="en-AU" dirty="0" smtClean="0">
                <a:solidFill>
                  <a:srgbClr val="002060"/>
                </a:solidFill>
              </a:rPr>
              <a:t>A risk classification system is used for biologicals to be included on the Australian Register of Therapeutic Goods (ARTG)</a:t>
            </a:r>
          </a:p>
          <a:p>
            <a:pPr indent="-180000">
              <a:spcBef>
                <a:spcPts val="1200"/>
              </a:spcBef>
              <a:buClr>
                <a:srgbClr val="002060"/>
              </a:buClr>
            </a:pPr>
            <a:r>
              <a:rPr lang="en-AU" dirty="0" smtClean="0">
                <a:solidFill>
                  <a:srgbClr val="002060"/>
                </a:solidFill>
              </a:rPr>
              <a:t>The risk class depends on: </a:t>
            </a:r>
          </a:p>
          <a:p>
            <a:pPr marL="541338" lvl="3" indent="-269875" defTabSz="914400">
              <a:spcBef>
                <a:spcPts val="600"/>
              </a:spcBef>
              <a:buClr>
                <a:srgbClr val="002060"/>
              </a:buClr>
              <a:buFont typeface="Arial" pitchFamily="34" charset="0"/>
              <a:buChar char="–"/>
            </a:pPr>
            <a:r>
              <a:rPr lang="en-AU" dirty="0" smtClean="0">
                <a:solidFill>
                  <a:srgbClr val="002060"/>
                </a:solidFill>
              </a:rPr>
              <a:t>how far removed they are from their naturally occurring state (how much they have been manipulated during the extraction and production process) </a:t>
            </a:r>
          </a:p>
          <a:p>
            <a:pPr marL="541338" lvl="3" indent="-269875" defTabSz="914400">
              <a:spcBef>
                <a:spcPts val="600"/>
              </a:spcBef>
              <a:buClr>
                <a:srgbClr val="002060"/>
              </a:buClr>
              <a:buFont typeface="Arial" pitchFamily="34" charset="0"/>
              <a:buChar char="–"/>
            </a:pPr>
            <a:r>
              <a:rPr lang="en-AU" dirty="0" smtClean="0">
                <a:solidFill>
                  <a:srgbClr val="002060"/>
                </a:solidFill>
              </a:rPr>
              <a:t>how closely the intended use matches the natural biological function</a:t>
            </a:r>
          </a:p>
          <a:p>
            <a:pPr>
              <a:buNone/>
            </a:pPr>
            <a:endParaRPr lang="en-AU" dirty="0" smtClean="0"/>
          </a:p>
          <a:p>
            <a:pPr lvl="1"/>
            <a:endParaRPr lang="en-AU" dirty="0"/>
          </a:p>
        </p:txBody>
      </p:sp>
      <p:grpSp>
        <p:nvGrpSpPr>
          <p:cNvPr id="4" name="Group 15"/>
          <p:cNvGrpSpPr/>
          <p:nvPr/>
        </p:nvGrpSpPr>
        <p:grpSpPr>
          <a:xfrm>
            <a:off x="6732240" y="771550"/>
            <a:ext cx="1872208" cy="3960440"/>
            <a:chOff x="1525279" y="-110490"/>
            <a:chExt cx="2100025" cy="4470400"/>
          </a:xfrm>
        </p:grpSpPr>
        <p:sp>
          <p:nvSpPr>
            <p:cNvPr id="17" name="Freeform 16"/>
            <p:cNvSpPr/>
            <p:nvPr/>
          </p:nvSpPr>
          <p:spPr>
            <a:xfrm>
              <a:off x="1525279" y="295910"/>
              <a:ext cx="2100025" cy="4064000"/>
            </a:xfrm>
            <a:custGeom>
              <a:avLst/>
              <a:gdLst>
                <a:gd name="connsiteX0" fmla="*/ 0 w 1991320"/>
                <a:gd name="connsiteY0" fmla="*/ 199132 h 4064000"/>
                <a:gd name="connsiteX1" fmla="*/ 58325 w 1991320"/>
                <a:gd name="connsiteY1" fmla="*/ 58324 h 4064000"/>
                <a:gd name="connsiteX2" fmla="*/ 199133 w 1991320"/>
                <a:gd name="connsiteY2" fmla="*/ 0 h 4064000"/>
                <a:gd name="connsiteX3" fmla="*/ 1792188 w 1991320"/>
                <a:gd name="connsiteY3" fmla="*/ 0 h 4064000"/>
                <a:gd name="connsiteX4" fmla="*/ 1932996 w 1991320"/>
                <a:gd name="connsiteY4" fmla="*/ 58325 h 4064000"/>
                <a:gd name="connsiteX5" fmla="*/ 1991320 w 1991320"/>
                <a:gd name="connsiteY5" fmla="*/ 199133 h 4064000"/>
                <a:gd name="connsiteX6" fmla="*/ 1991320 w 1991320"/>
                <a:gd name="connsiteY6" fmla="*/ 3864868 h 4064000"/>
                <a:gd name="connsiteX7" fmla="*/ 1932996 w 1991320"/>
                <a:gd name="connsiteY7" fmla="*/ 4005676 h 4064000"/>
                <a:gd name="connsiteX8" fmla="*/ 1792188 w 1991320"/>
                <a:gd name="connsiteY8" fmla="*/ 4064000 h 4064000"/>
                <a:gd name="connsiteX9" fmla="*/ 199132 w 1991320"/>
                <a:gd name="connsiteY9" fmla="*/ 4064000 h 4064000"/>
                <a:gd name="connsiteX10" fmla="*/ 58324 w 1991320"/>
                <a:gd name="connsiteY10" fmla="*/ 4005675 h 4064000"/>
                <a:gd name="connsiteX11" fmla="*/ 0 w 1991320"/>
                <a:gd name="connsiteY11" fmla="*/ 3864867 h 4064000"/>
                <a:gd name="connsiteX12" fmla="*/ 0 w 1991320"/>
                <a:gd name="connsiteY12" fmla="*/ 199132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320" h="4064000">
                  <a:moveTo>
                    <a:pt x="0" y="199132"/>
                  </a:moveTo>
                  <a:cubicBezTo>
                    <a:pt x="0" y="146319"/>
                    <a:pt x="20980" y="95669"/>
                    <a:pt x="58325" y="58324"/>
                  </a:cubicBezTo>
                  <a:cubicBezTo>
                    <a:pt x="95670" y="20980"/>
                    <a:pt x="146320" y="0"/>
                    <a:pt x="199133" y="0"/>
                  </a:cubicBezTo>
                  <a:lnTo>
                    <a:pt x="1792188" y="0"/>
                  </a:lnTo>
                  <a:cubicBezTo>
                    <a:pt x="1845001" y="0"/>
                    <a:pt x="1895651" y="20980"/>
                    <a:pt x="1932996" y="58325"/>
                  </a:cubicBezTo>
                  <a:cubicBezTo>
                    <a:pt x="1970340" y="95670"/>
                    <a:pt x="1991320" y="146320"/>
                    <a:pt x="1991320" y="199133"/>
                  </a:cubicBezTo>
                  <a:lnTo>
                    <a:pt x="1991320" y="3864868"/>
                  </a:lnTo>
                  <a:cubicBezTo>
                    <a:pt x="1991320" y="3917681"/>
                    <a:pt x="1970340" y="3968331"/>
                    <a:pt x="1932996" y="4005676"/>
                  </a:cubicBezTo>
                  <a:cubicBezTo>
                    <a:pt x="1895651" y="4043020"/>
                    <a:pt x="1845001" y="4064000"/>
                    <a:pt x="1792188" y="4064000"/>
                  </a:cubicBezTo>
                  <a:lnTo>
                    <a:pt x="199132" y="4064000"/>
                  </a:lnTo>
                  <a:cubicBezTo>
                    <a:pt x="146319" y="4064000"/>
                    <a:pt x="95669" y="4043020"/>
                    <a:pt x="58324" y="4005675"/>
                  </a:cubicBezTo>
                  <a:cubicBezTo>
                    <a:pt x="20980" y="3968330"/>
                    <a:pt x="0" y="3917680"/>
                    <a:pt x="0" y="3864867"/>
                  </a:cubicBezTo>
                  <a:lnTo>
                    <a:pt x="0" y="199132"/>
                  </a:lnTo>
                  <a:close/>
                </a:path>
              </a:pathLst>
            </a:custGeom>
            <a:solidFill>
              <a:srgbClr val="4D2779">
                <a:alpha val="88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760728" rIns="135128" bIns="947928" numCol="1" spcCol="1270" anchor="ctr" anchorCtr="0">
              <a:noAutofit/>
            </a:bodyPr>
            <a:lstStyle/>
            <a:p>
              <a:pPr lvl="0" algn="ctr" defTabSz="844550">
                <a:lnSpc>
                  <a:spcPct val="90000"/>
                </a:lnSpc>
                <a:spcBef>
                  <a:spcPct val="0"/>
                </a:spcBef>
                <a:spcAft>
                  <a:spcPct val="35000"/>
                </a:spcAft>
              </a:pPr>
              <a:r>
                <a:rPr lang="en-AU" sz="1900" kern="1200" dirty="0" smtClean="0">
                  <a:latin typeface="Arial" pitchFamily="34" charset="0"/>
                  <a:cs typeface="Arial" pitchFamily="34" charset="0"/>
                </a:rPr>
                <a:t>Centrifugation is an example of minimal manipulation of a biological. Genetic modification is an example of high manipulation</a:t>
              </a:r>
              <a:endParaRPr lang="en-GB" sz="1900" kern="1200" dirty="0">
                <a:latin typeface="Arial" pitchFamily="34" charset="0"/>
                <a:cs typeface="Arial" pitchFamily="34" charset="0"/>
              </a:endParaRPr>
            </a:p>
          </p:txBody>
        </p:sp>
        <p:sp>
          <p:nvSpPr>
            <p:cNvPr id="18" name="Oval 17"/>
            <p:cNvSpPr/>
            <p:nvPr/>
          </p:nvSpPr>
          <p:spPr>
            <a:xfrm>
              <a:off x="1929130" y="-110490"/>
              <a:ext cx="1353312" cy="1353312"/>
            </a:xfrm>
            <a:prstGeom prst="ellipse">
              <a:avLst/>
            </a:prstGeom>
            <a:blipFill dpi="0" rotWithShape="0">
              <a:blip r:embed="rId3" cstate="print"/>
              <a:srcRect/>
              <a:tile tx="0" ty="0" sx="98000" sy="10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9" name="Rectangle 8"/>
          <p:cNvSpPr/>
          <p:nvPr/>
        </p:nvSpPr>
        <p:spPr>
          <a:xfrm>
            <a:off x="0" y="4731990"/>
            <a:ext cx="9144000" cy="41151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dirty="0" smtClean="0">
                <a:solidFill>
                  <a:srgbClr val="002060"/>
                </a:solidFill>
                <a:latin typeface="Arial" pitchFamily="34" charset="0"/>
                <a:cs typeface="Arial" pitchFamily="34" charset="0"/>
              </a:rPr>
              <a:t>The main risk with using </a:t>
            </a:r>
            <a:r>
              <a:rPr lang="en-AU" dirty="0" err="1" smtClean="0">
                <a:solidFill>
                  <a:srgbClr val="002060"/>
                </a:solidFill>
                <a:latin typeface="Arial" pitchFamily="34" charset="0"/>
                <a:cs typeface="Arial" pitchFamily="34" charset="0"/>
              </a:rPr>
              <a:t>biologicals</a:t>
            </a:r>
            <a:r>
              <a:rPr lang="en-AU" dirty="0" smtClean="0">
                <a:solidFill>
                  <a:srgbClr val="002060"/>
                </a:solidFill>
                <a:latin typeface="Arial" pitchFamily="34" charset="0"/>
                <a:cs typeface="Arial" pitchFamily="34" charset="0"/>
              </a:rPr>
              <a:t> is the spread of infection </a:t>
            </a:r>
            <a:endParaRPr lang="en-AU" dirty="0">
              <a:solidFill>
                <a:srgbClr val="00206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E365989-8EBF-417C-ADDE-28F5B9800060}" type="slidenum">
              <a:rPr lang="en-AU" smtClean="0">
                <a:solidFill>
                  <a:srgbClr val="002C47"/>
                </a:solidFill>
              </a:rPr>
              <a:pPr/>
              <a:t>10</a:t>
            </a:fld>
            <a:endParaRPr lang="en-AU" dirty="0">
              <a:solidFill>
                <a:srgbClr val="002C47"/>
              </a:solidFill>
            </a:endParaRPr>
          </a:p>
        </p:txBody>
      </p:sp>
      <p:sp>
        <p:nvSpPr>
          <p:cNvPr id="10" name="Slide Number Placeholder 2"/>
          <p:cNvSpPr txBox="1">
            <a:spLocks/>
          </p:cNvSpPr>
          <p:nvPr/>
        </p:nvSpPr>
        <p:spPr>
          <a:xfrm>
            <a:off x="6588224" y="4800600"/>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755576" y="771550"/>
            <a:ext cx="8280920" cy="540060"/>
          </a:xfrm>
        </p:spPr>
        <p:txBody>
          <a:bodyPr>
            <a:noAutofit/>
          </a:bodyPr>
          <a:lstStyle/>
          <a:p>
            <a:r>
              <a:rPr lang="en-AU" sz="2800" dirty="0" err="1" smtClean="0"/>
              <a:t>Biologicals</a:t>
            </a:r>
            <a:r>
              <a:rPr lang="en-AU" sz="2800" dirty="0" smtClean="0"/>
              <a:t> are grouped into classes</a:t>
            </a:r>
            <a:r>
              <a:rPr lang="en-AU" sz="2500" dirty="0" smtClean="0"/>
              <a:t/>
            </a:r>
            <a:br>
              <a:rPr lang="en-AU" sz="2500" dirty="0" smtClean="0"/>
            </a:br>
            <a:r>
              <a:rPr lang="en-AU" sz="2200" dirty="0" smtClean="0">
                <a:solidFill>
                  <a:srgbClr val="002060"/>
                </a:solidFill>
              </a:rPr>
              <a:t>Examples:</a:t>
            </a:r>
            <a:endParaRPr lang="en-AU" sz="2200" dirty="0">
              <a:solidFill>
                <a:srgbClr val="002060"/>
              </a:solidFill>
            </a:endParaRPr>
          </a:p>
        </p:txBody>
      </p:sp>
      <p:grpSp>
        <p:nvGrpSpPr>
          <p:cNvPr id="2" name="Group 31"/>
          <p:cNvGrpSpPr/>
          <p:nvPr/>
        </p:nvGrpSpPr>
        <p:grpSpPr>
          <a:xfrm>
            <a:off x="683568" y="1563638"/>
            <a:ext cx="7776864" cy="3456384"/>
            <a:chOff x="683568" y="1275606"/>
            <a:chExt cx="7776864" cy="3456384"/>
          </a:xfrm>
        </p:grpSpPr>
        <p:sp>
          <p:nvSpPr>
            <p:cNvPr id="14" name="Freeform 13"/>
            <p:cNvSpPr/>
            <p:nvPr/>
          </p:nvSpPr>
          <p:spPr>
            <a:xfrm>
              <a:off x="2267744" y="1275606"/>
              <a:ext cx="1490790" cy="3336174"/>
            </a:xfrm>
            <a:custGeom>
              <a:avLst/>
              <a:gdLst>
                <a:gd name="connsiteX0" fmla="*/ 0 w 1490790"/>
                <a:gd name="connsiteY0" fmla="*/ 149079 h 4064000"/>
                <a:gd name="connsiteX1" fmla="*/ 43664 w 1490790"/>
                <a:gd name="connsiteY1" fmla="*/ 43664 h 4064000"/>
                <a:gd name="connsiteX2" fmla="*/ 149079 w 1490790"/>
                <a:gd name="connsiteY2" fmla="*/ 0 h 4064000"/>
                <a:gd name="connsiteX3" fmla="*/ 1341711 w 1490790"/>
                <a:gd name="connsiteY3" fmla="*/ 0 h 4064000"/>
                <a:gd name="connsiteX4" fmla="*/ 1447126 w 1490790"/>
                <a:gd name="connsiteY4" fmla="*/ 43664 h 4064000"/>
                <a:gd name="connsiteX5" fmla="*/ 1490790 w 1490790"/>
                <a:gd name="connsiteY5" fmla="*/ 149079 h 4064000"/>
                <a:gd name="connsiteX6" fmla="*/ 1490790 w 1490790"/>
                <a:gd name="connsiteY6" fmla="*/ 3914921 h 4064000"/>
                <a:gd name="connsiteX7" fmla="*/ 1447126 w 1490790"/>
                <a:gd name="connsiteY7" fmla="*/ 4020336 h 4064000"/>
                <a:gd name="connsiteX8" fmla="*/ 1341711 w 1490790"/>
                <a:gd name="connsiteY8" fmla="*/ 4064000 h 4064000"/>
                <a:gd name="connsiteX9" fmla="*/ 149079 w 1490790"/>
                <a:gd name="connsiteY9" fmla="*/ 4064000 h 4064000"/>
                <a:gd name="connsiteX10" fmla="*/ 43664 w 1490790"/>
                <a:gd name="connsiteY10" fmla="*/ 4020336 h 4064000"/>
                <a:gd name="connsiteX11" fmla="*/ 0 w 1490790"/>
                <a:gd name="connsiteY11" fmla="*/ 3914921 h 4064000"/>
                <a:gd name="connsiteX12" fmla="*/ 0 w 1490790"/>
                <a:gd name="connsiteY12" fmla="*/ 149079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790" h="4064000">
                  <a:moveTo>
                    <a:pt x="0" y="149079"/>
                  </a:moveTo>
                  <a:cubicBezTo>
                    <a:pt x="0" y="109541"/>
                    <a:pt x="15707" y="71622"/>
                    <a:pt x="43664" y="43664"/>
                  </a:cubicBezTo>
                  <a:cubicBezTo>
                    <a:pt x="71622" y="15706"/>
                    <a:pt x="109541" y="0"/>
                    <a:pt x="149079" y="0"/>
                  </a:cubicBezTo>
                  <a:lnTo>
                    <a:pt x="1341711" y="0"/>
                  </a:lnTo>
                  <a:cubicBezTo>
                    <a:pt x="1381249" y="0"/>
                    <a:pt x="1419168" y="15707"/>
                    <a:pt x="1447126" y="43664"/>
                  </a:cubicBezTo>
                  <a:cubicBezTo>
                    <a:pt x="1475084" y="71622"/>
                    <a:pt x="1490790" y="109541"/>
                    <a:pt x="1490790" y="149079"/>
                  </a:cubicBezTo>
                  <a:lnTo>
                    <a:pt x="1490790" y="3914921"/>
                  </a:lnTo>
                  <a:cubicBezTo>
                    <a:pt x="1490790" y="3954459"/>
                    <a:pt x="1475083" y="3992378"/>
                    <a:pt x="1447126" y="4020336"/>
                  </a:cubicBezTo>
                  <a:cubicBezTo>
                    <a:pt x="1419168" y="4048294"/>
                    <a:pt x="1381249" y="4064000"/>
                    <a:pt x="1341711" y="4064000"/>
                  </a:cubicBezTo>
                  <a:lnTo>
                    <a:pt x="149079" y="4064000"/>
                  </a:lnTo>
                  <a:cubicBezTo>
                    <a:pt x="109541" y="4064000"/>
                    <a:pt x="71622" y="4048293"/>
                    <a:pt x="43664" y="4020336"/>
                  </a:cubicBezTo>
                  <a:cubicBezTo>
                    <a:pt x="15706" y="3992378"/>
                    <a:pt x="0" y="3954459"/>
                    <a:pt x="0" y="3914921"/>
                  </a:cubicBezTo>
                  <a:lnTo>
                    <a:pt x="0" y="1490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1710944" rIns="85344" bIns="898144" numCol="1" spcCol="1270" anchor="ctr" anchorCtr="0">
              <a:noAutofit/>
            </a:bodyPr>
            <a:lstStyle/>
            <a:p>
              <a:pPr lvl="0" algn="ctr" defTabSz="533400">
                <a:lnSpc>
                  <a:spcPct val="90000"/>
                </a:lnSpc>
                <a:spcBef>
                  <a:spcPct val="0"/>
                </a:spcBef>
                <a:spcAft>
                  <a:spcPct val="35000"/>
                </a:spcAft>
              </a:pPr>
              <a:r>
                <a:rPr lang="en-AU" sz="1500" kern="1200" dirty="0" err="1" smtClean="0">
                  <a:latin typeface="Arial" pitchFamily="34" charset="0"/>
                  <a:cs typeface="Arial" pitchFamily="34" charset="0"/>
                </a:rPr>
                <a:t>Mesenchymal</a:t>
              </a:r>
              <a:r>
                <a:rPr lang="en-AU" sz="1500" kern="1200" dirty="0" smtClean="0">
                  <a:latin typeface="Arial" pitchFamily="34" charset="0"/>
                  <a:cs typeface="Arial" pitchFamily="34" charset="0"/>
                </a:rPr>
                <a:t> stem cell for treatment of graft-versus-host disease</a:t>
              </a:r>
              <a:endParaRPr lang="en-GB" sz="1500" kern="1200" dirty="0">
                <a:latin typeface="Arial" pitchFamily="34" charset="0"/>
                <a:cs typeface="Arial" pitchFamily="34" charset="0"/>
              </a:endParaRPr>
            </a:p>
          </p:txBody>
        </p:sp>
        <p:sp>
          <p:nvSpPr>
            <p:cNvPr id="15" name="Oval 14"/>
            <p:cNvSpPr/>
            <p:nvPr/>
          </p:nvSpPr>
          <p:spPr>
            <a:xfrm>
              <a:off x="2339752" y="1371420"/>
              <a:ext cx="1353312" cy="1233419"/>
            </a:xfrm>
            <a:prstGeom prst="ellipse">
              <a:avLst/>
            </a:prstGeom>
            <a:blipFill dpi="0" rotWithShape="0">
              <a:blip r:embed="rId3" cstate="print"/>
              <a:srcRect/>
              <a:tile tx="0" ty="0" sx="98000" sy="10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683568" y="1275606"/>
              <a:ext cx="1490790" cy="3336174"/>
            </a:xfrm>
            <a:custGeom>
              <a:avLst/>
              <a:gdLst>
                <a:gd name="connsiteX0" fmla="*/ 0 w 1490790"/>
                <a:gd name="connsiteY0" fmla="*/ 149079 h 4064000"/>
                <a:gd name="connsiteX1" fmla="*/ 43664 w 1490790"/>
                <a:gd name="connsiteY1" fmla="*/ 43664 h 4064000"/>
                <a:gd name="connsiteX2" fmla="*/ 149079 w 1490790"/>
                <a:gd name="connsiteY2" fmla="*/ 0 h 4064000"/>
                <a:gd name="connsiteX3" fmla="*/ 1341711 w 1490790"/>
                <a:gd name="connsiteY3" fmla="*/ 0 h 4064000"/>
                <a:gd name="connsiteX4" fmla="*/ 1447126 w 1490790"/>
                <a:gd name="connsiteY4" fmla="*/ 43664 h 4064000"/>
                <a:gd name="connsiteX5" fmla="*/ 1490790 w 1490790"/>
                <a:gd name="connsiteY5" fmla="*/ 149079 h 4064000"/>
                <a:gd name="connsiteX6" fmla="*/ 1490790 w 1490790"/>
                <a:gd name="connsiteY6" fmla="*/ 3914921 h 4064000"/>
                <a:gd name="connsiteX7" fmla="*/ 1447126 w 1490790"/>
                <a:gd name="connsiteY7" fmla="*/ 4020336 h 4064000"/>
                <a:gd name="connsiteX8" fmla="*/ 1341711 w 1490790"/>
                <a:gd name="connsiteY8" fmla="*/ 4064000 h 4064000"/>
                <a:gd name="connsiteX9" fmla="*/ 149079 w 1490790"/>
                <a:gd name="connsiteY9" fmla="*/ 4064000 h 4064000"/>
                <a:gd name="connsiteX10" fmla="*/ 43664 w 1490790"/>
                <a:gd name="connsiteY10" fmla="*/ 4020336 h 4064000"/>
                <a:gd name="connsiteX11" fmla="*/ 0 w 1490790"/>
                <a:gd name="connsiteY11" fmla="*/ 3914921 h 4064000"/>
                <a:gd name="connsiteX12" fmla="*/ 0 w 1490790"/>
                <a:gd name="connsiteY12" fmla="*/ 149079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790" h="4064000">
                  <a:moveTo>
                    <a:pt x="0" y="149079"/>
                  </a:moveTo>
                  <a:cubicBezTo>
                    <a:pt x="0" y="109541"/>
                    <a:pt x="15707" y="71622"/>
                    <a:pt x="43664" y="43664"/>
                  </a:cubicBezTo>
                  <a:cubicBezTo>
                    <a:pt x="71622" y="15706"/>
                    <a:pt x="109541" y="0"/>
                    <a:pt x="149079" y="0"/>
                  </a:cubicBezTo>
                  <a:lnTo>
                    <a:pt x="1341711" y="0"/>
                  </a:lnTo>
                  <a:cubicBezTo>
                    <a:pt x="1381249" y="0"/>
                    <a:pt x="1419168" y="15707"/>
                    <a:pt x="1447126" y="43664"/>
                  </a:cubicBezTo>
                  <a:cubicBezTo>
                    <a:pt x="1475084" y="71622"/>
                    <a:pt x="1490790" y="109541"/>
                    <a:pt x="1490790" y="149079"/>
                  </a:cubicBezTo>
                  <a:lnTo>
                    <a:pt x="1490790" y="3914921"/>
                  </a:lnTo>
                  <a:cubicBezTo>
                    <a:pt x="1490790" y="3954459"/>
                    <a:pt x="1475083" y="3992378"/>
                    <a:pt x="1447126" y="4020336"/>
                  </a:cubicBezTo>
                  <a:cubicBezTo>
                    <a:pt x="1419168" y="4048294"/>
                    <a:pt x="1381249" y="4064000"/>
                    <a:pt x="1341711" y="4064000"/>
                  </a:cubicBezTo>
                  <a:lnTo>
                    <a:pt x="149079" y="4064000"/>
                  </a:lnTo>
                  <a:cubicBezTo>
                    <a:pt x="109541" y="4064000"/>
                    <a:pt x="71622" y="4048293"/>
                    <a:pt x="43664" y="4020336"/>
                  </a:cubicBezTo>
                  <a:cubicBezTo>
                    <a:pt x="15706" y="3992378"/>
                    <a:pt x="0" y="3954459"/>
                    <a:pt x="0" y="3914921"/>
                  </a:cubicBezTo>
                  <a:lnTo>
                    <a:pt x="0" y="1490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1710944" rIns="85344" bIns="898144" numCol="1" spcCol="1270" anchor="ctr" anchorCtr="0">
              <a:noAutofit/>
            </a:bodyPr>
            <a:lstStyle/>
            <a:p>
              <a:pPr lvl="0" algn="ctr" defTabSz="533400">
                <a:lnSpc>
                  <a:spcPct val="90000"/>
                </a:lnSpc>
                <a:spcBef>
                  <a:spcPct val="0"/>
                </a:spcBef>
                <a:spcAft>
                  <a:spcPct val="35000"/>
                </a:spcAft>
              </a:pPr>
              <a:r>
                <a:rPr lang="en-AU" sz="1500" kern="1200" dirty="0" err="1" smtClean="0">
                  <a:latin typeface="Arial" pitchFamily="34" charset="0"/>
                  <a:cs typeface="Arial" pitchFamily="34" charset="0"/>
                </a:rPr>
                <a:t>Acellular</a:t>
              </a:r>
              <a:r>
                <a:rPr lang="en-AU" sz="1500" kern="1200" dirty="0" smtClean="0">
                  <a:latin typeface="Arial" pitchFamily="34" charset="0"/>
                  <a:cs typeface="Arial" pitchFamily="34" charset="0"/>
                </a:rPr>
                <a:t> skin for wound covering </a:t>
              </a:r>
              <a:endParaRPr lang="en-GB" sz="1500" kern="1200" dirty="0">
                <a:latin typeface="Arial" pitchFamily="34" charset="0"/>
                <a:cs typeface="Arial" pitchFamily="34" charset="0"/>
              </a:endParaRPr>
            </a:p>
          </p:txBody>
        </p:sp>
        <p:sp>
          <p:nvSpPr>
            <p:cNvPr id="18" name="Freeform 17"/>
            <p:cNvSpPr/>
            <p:nvPr/>
          </p:nvSpPr>
          <p:spPr>
            <a:xfrm>
              <a:off x="3803258" y="1275606"/>
              <a:ext cx="1490790" cy="3336174"/>
            </a:xfrm>
            <a:custGeom>
              <a:avLst/>
              <a:gdLst>
                <a:gd name="connsiteX0" fmla="*/ 0 w 1490790"/>
                <a:gd name="connsiteY0" fmla="*/ 149079 h 4064000"/>
                <a:gd name="connsiteX1" fmla="*/ 43664 w 1490790"/>
                <a:gd name="connsiteY1" fmla="*/ 43664 h 4064000"/>
                <a:gd name="connsiteX2" fmla="*/ 149079 w 1490790"/>
                <a:gd name="connsiteY2" fmla="*/ 0 h 4064000"/>
                <a:gd name="connsiteX3" fmla="*/ 1341711 w 1490790"/>
                <a:gd name="connsiteY3" fmla="*/ 0 h 4064000"/>
                <a:gd name="connsiteX4" fmla="*/ 1447126 w 1490790"/>
                <a:gd name="connsiteY4" fmla="*/ 43664 h 4064000"/>
                <a:gd name="connsiteX5" fmla="*/ 1490790 w 1490790"/>
                <a:gd name="connsiteY5" fmla="*/ 149079 h 4064000"/>
                <a:gd name="connsiteX6" fmla="*/ 1490790 w 1490790"/>
                <a:gd name="connsiteY6" fmla="*/ 3914921 h 4064000"/>
                <a:gd name="connsiteX7" fmla="*/ 1447126 w 1490790"/>
                <a:gd name="connsiteY7" fmla="*/ 4020336 h 4064000"/>
                <a:gd name="connsiteX8" fmla="*/ 1341711 w 1490790"/>
                <a:gd name="connsiteY8" fmla="*/ 4064000 h 4064000"/>
                <a:gd name="connsiteX9" fmla="*/ 149079 w 1490790"/>
                <a:gd name="connsiteY9" fmla="*/ 4064000 h 4064000"/>
                <a:gd name="connsiteX10" fmla="*/ 43664 w 1490790"/>
                <a:gd name="connsiteY10" fmla="*/ 4020336 h 4064000"/>
                <a:gd name="connsiteX11" fmla="*/ 0 w 1490790"/>
                <a:gd name="connsiteY11" fmla="*/ 3914921 h 4064000"/>
                <a:gd name="connsiteX12" fmla="*/ 0 w 1490790"/>
                <a:gd name="connsiteY12" fmla="*/ 149079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790" h="4064000">
                  <a:moveTo>
                    <a:pt x="0" y="149079"/>
                  </a:moveTo>
                  <a:cubicBezTo>
                    <a:pt x="0" y="109541"/>
                    <a:pt x="15707" y="71622"/>
                    <a:pt x="43664" y="43664"/>
                  </a:cubicBezTo>
                  <a:cubicBezTo>
                    <a:pt x="71622" y="15706"/>
                    <a:pt x="109541" y="0"/>
                    <a:pt x="149079" y="0"/>
                  </a:cubicBezTo>
                  <a:lnTo>
                    <a:pt x="1341711" y="0"/>
                  </a:lnTo>
                  <a:cubicBezTo>
                    <a:pt x="1381249" y="0"/>
                    <a:pt x="1419168" y="15707"/>
                    <a:pt x="1447126" y="43664"/>
                  </a:cubicBezTo>
                  <a:cubicBezTo>
                    <a:pt x="1475084" y="71622"/>
                    <a:pt x="1490790" y="109541"/>
                    <a:pt x="1490790" y="149079"/>
                  </a:cubicBezTo>
                  <a:lnTo>
                    <a:pt x="1490790" y="3914921"/>
                  </a:lnTo>
                  <a:cubicBezTo>
                    <a:pt x="1490790" y="3954459"/>
                    <a:pt x="1475083" y="3992378"/>
                    <a:pt x="1447126" y="4020336"/>
                  </a:cubicBezTo>
                  <a:cubicBezTo>
                    <a:pt x="1419168" y="4048294"/>
                    <a:pt x="1381249" y="4064000"/>
                    <a:pt x="1341711" y="4064000"/>
                  </a:cubicBezTo>
                  <a:lnTo>
                    <a:pt x="149079" y="4064000"/>
                  </a:lnTo>
                  <a:cubicBezTo>
                    <a:pt x="109541" y="4064000"/>
                    <a:pt x="71622" y="4048293"/>
                    <a:pt x="43664" y="4020336"/>
                  </a:cubicBezTo>
                  <a:cubicBezTo>
                    <a:pt x="15706" y="3992378"/>
                    <a:pt x="0" y="3954459"/>
                    <a:pt x="0" y="3914921"/>
                  </a:cubicBezTo>
                  <a:lnTo>
                    <a:pt x="0" y="1490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1710944" rIns="85344" bIns="898144" numCol="1" spcCol="1270" anchor="ctr" anchorCtr="0">
              <a:noAutofit/>
            </a:bodyPr>
            <a:lstStyle/>
            <a:p>
              <a:pPr lvl="0" algn="ctr" defTabSz="533400">
                <a:lnSpc>
                  <a:spcPct val="90000"/>
                </a:lnSpc>
                <a:spcBef>
                  <a:spcPct val="0"/>
                </a:spcBef>
                <a:spcAft>
                  <a:spcPct val="35000"/>
                </a:spcAft>
              </a:pPr>
              <a:r>
                <a:rPr lang="en-AU" sz="1500" kern="1200" dirty="0" smtClean="0">
                  <a:latin typeface="Arial" pitchFamily="34" charset="0"/>
                  <a:cs typeface="Arial" pitchFamily="34" charset="0"/>
                </a:rPr>
                <a:t>Demineralised bone mixed with carrier</a:t>
              </a:r>
              <a:endParaRPr lang="en-GB" sz="1500" kern="1200" dirty="0">
                <a:latin typeface="Arial" pitchFamily="34" charset="0"/>
                <a:cs typeface="Arial" pitchFamily="34" charset="0"/>
              </a:endParaRPr>
            </a:p>
          </p:txBody>
        </p:sp>
        <p:sp>
          <p:nvSpPr>
            <p:cNvPr id="19" name="Oval 18"/>
            <p:cNvSpPr/>
            <p:nvPr/>
          </p:nvSpPr>
          <p:spPr>
            <a:xfrm>
              <a:off x="3871998" y="1377634"/>
              <a:ext cx="1353312" cy="1233419"/>
            </a:xfrm>
            <a:prstGeom prst="ellipse">
              <a:avLst/>
            </a:prstGeom>
            <a:blipFill dpi="0" rotWithShape="0">
              <a:blip r:embed="rId4" cstate="print"/>
              <a:srcRect/>
              <a:tile tx="0" ty="0" sx="85000" sy="10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5338773" y="1275606"/>
              <a:ext cx="1490790" cy="3336174"/>
            </a:xfrm>
            <a:custGeom>
              <a:avLst/>
              <a:gdLst>
                <a:gd name="connsiteX0" fmla="*/ 0 w 1490790"/>
                <a:gd name="connsiteY0" fmla="*/ 149079 h 4064000"/>
                <a:gd name="connsiteX1" fmla="*/ 43664 w 1490790"/>
                <a:gd name="connsiteY1" fmla="*/ 43664 h 4064000"/>
                <a:gd name="connsiteX2" fmla="*/ 149079 w 1490790"/>
                <a:gd name="connsiteY2" fmla="*/ 0 h 4064000"/>
                <a:gd name="connsiteX3" fmla="*/ 1341711 w 1490790"/>
                <a:gd name="connsiteY3" fmla="*/ 0 h 4064000"/>
                <a:gd name="connsiteX4" fmla="*/ 1447126 w 1490790"/>
                <a:gd name="connsiteY4" fmla="*/ 43664 h 4064000"/>
                <a:gd name="connsiteX5" fmla="*/ 1490790 w 1490790"/>
                <a:gd name="connsiteY5" fmla="*/ 149079 h 4064000"/>
                <a:gd name="connsiteX6" fmla="*/ 1490790 w 1490790"/>
                <a:gd name="connsiteY6" fmla="*/ 3914921 h 4064000"/>
                <a:gd name="connsiteX7" fmla="*/ 1447126 w 1490790"/>
                <a:gd name="connsiteY7" fmla="*/ 4020336 h 4064000"/>
                <a:gd name="connsiteX8" fmla="*/ 1341711 w 1490790"/>
                <a:gd name="connsiteY8" fmla="*/ 4064000 h 4064000"/>
                <a:gd name="connsiteX9" fmla="*/ 149079 w 1490790"/>
                <a:gd name="connsiteY9" fmla="*/ 4064000 h 4064000"/>
                <a:gd name="connsiteX10" fmla="*/ 43664 w 1490790"/>
                <a:gd name="connsiteY10" fmla="*/ 4020336 h 4064000"/>
                <a:gd name="connsiteX11" fmla="*/ 0 w 1490790"/>
                <a:gd name="connsiteY11" fmla="*/ 3914921 h 4064000"/>
                <a:gd name="connsiteX12" fmla="*/ 0 w 1490790"/>
                <a:gd name="connsiteY12" fmla="*/ 149079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790" h="4064000">
                  <a:moveTo>
                    <a:pt x="0" y="149079"/>
                  </a:moveTo>
                  <a:cubicBezTo>
                    <a:pt x="0" y="109541"/>
                    <a:pt x="15707" y="71622"/>
                    <a:pt x="43664" y="43664"/>
                  </a:cubicBezTo>
                  <a:cubicBezTo>
                    <a:pt x="71622" y="15706"/>
                    <a:pt x="109541" y="0"/>
                    <a:pt x="149079" y="0"/>
                  </a:cubicBezTo>
                  <a:lnTo>
                    <a:pt x="1341711" y="0"/>
                  </a:lnTo>
                  <a:cubicBezTo>
                    <a:pt x="1381249" y="0"/>
                    <a:pt x="1419168" y="15707"/>
                    <a:pt x="1447126" y="43664"/>
                  </a:cubicBezTo>
                  <a:cubicBezTo>
                    <a:pt x="1475084" y="71622"/>
                    <a:pt x="1490790" y="109541"/>
                    <a:pt x="1490790" y="149079"/>
                  </a:cubicBezTo>
                  <a:lnTo>
                    <a:pt x="1490790" y="3914921"/>
                  </a:lnTo>
                  <a:cubicBezTo>
                    <a:pt x="1490790" y="3954459"/>
                    <a:pt x="1475083" y="3992378"/>
                    <a:pt x="1447126" y="4020336"/>
                  </a:cubicBezTo>
                  <a:cubicBezTo>
                    <a:pt x="1419168" y="4048294"/>
                    <a:pt x="1381249" y="4064000"/>
                    <a:pt x="1341711" y="4064000"/>
                  </a:cubicBezTo>
                  <a:lnTo>
                    <a:pt x="149079" y="4064000"/>
                  </a:lnTo>
                  <a:cubicBezTo>
                    <a:pt x="109541" y="4064000"/>
                    <a:pt x="71622" y="4048293"/>
                    <a:pt x="43664" y="4020336"/>
                  </a:cubicBezTo>
                  <a:cubicBezTo>
                    <a:pt x="15706" y="3992378"/>
                    <a:pt x="0" y="3954459"/>
                    <a:pt x="0" y="3914921"/>
                  </a:cubicBezTo>
                  <a:lnTo>
                    <a:pt x="0" y="1490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1710944" rIns="85344" bIns="898144" numCol="1" spcCol="1270" anchor="ctr" anchorCtr="0">
              <a:noAutofit/>
            </a:bodyPr>
            <a:lstStyle/>
            <a:p>
              <a:pPr lvl="0" algn="ctr" defTabSz="533400">
                <a:lnSpc>
                  <a:spcPct val="90000"/>
                </a:lnSpc>
                <a:spcBef>
                  <a:spcPct val="0"/>
                </a:spcBef>
                <a:spcAft>
                  <a:spcPct val="35000"/>
                </a:spcAft>
              </a:pPr>
              <a:endParaRPr lang="en-AU" sz="1400" b="0" kern="1200" dirty="0" smtClean="0">
                <a:solidFill>
                  <a:schemeClr val="bg1"/>
                </a:solidFill>
                <a:latin typeface="Arial" pitchFamily="34" charset="0"/>
                <a:cs typeface="Arial" pitchFamily="34" charset="0"/>
              </a:endParaRPr>
            </a:p>
            <a:p>
              <a:pPr lvl="0" algn="ctr" defTabSz="533400">
                <a:lnSpc>
                  <a:spcPct val="90000"/>
                </a:lnSpc>
                <a:spcBef>
                  <a:spcPct val="0"/>
                </a:spcBef>
                <a:spcAft>
                  <a:spcPct val="35000"/>
                </a:spcAft>
              </a:pPr>
              <a:r>
                <a:rPr lang="en-AU" sz="1400" b="0" kern="1200" dirty="0" smtClean="0">
                  <a:solidFill>
                    <a:schemeClr val="bg1"/>
                  </a:solidFill>
                  <a:latin typeface="Arial" pitchFamily="34" charset="0"/>
                  <a:cs typeface="Arial" pitchFamily="34" charset="0"/>
                </a:rPr>
                <a:t>Dermal fibroblasts transformed for </a:t>
              </a:r>
              <a:br>
                <a:rPr lang="en-AU" sz="1400" b="0" kern="1200" dirty="0" smtClean="0">
                  <a:solidFill>
                    <a:schemeClr val="bg1"/>
                  </a:solidFill>
                  <a:latin typeface="Arial" pitchFamily="34" charset="0"/>
                  <a:cs typeface="Arial" pitchFamily="34" charset="0"/>
                </a:rPr>
              </a:br>
              <a:r>
                <a:rPr lang="en-AU" sz="1400" b="0" kern="1200" dirty="0" smtClean="0">
                  <a:solidFill>
                    <a:schemeClr val="bg1"/>
                  </a:solidFill>
                  <a:latin typeface="Arial" pitchFamily="34" charset="0"/>
                  <a:cs typeface="Arial" pitchFamily="34" charset="0"/>
                </a:rPr>
                <a:t>skeletal muscle repair in primary </a:t>
              </a:r>
              <a:r>
                <a:rPr lang="en-AU" sz="1400" b="0" kern="1200" dirty="0" err="1" smtClean="0">
                  <a:solidFill>
                    <a:schemeClr val="bg1"/>
                  </a:solidFill>
                  <a:latin typeface="Arial" pitchFamily="34" charset="0"/>
                  <a:cs typeface="Arial" pitchFamily="34" charset="0"/>
                </a:rPr>
                <a:t>myopathy</a:t>
              </a:r>
              <a:r>
                <a:rPr lang="en-AU" sz="1400" b="0" kern="1200" dirty="0" smtClean="0">
                  <a:solidFill>
                    <a:schemeClr val="bg1"/>
                  </a:solidFill>
                  <a:latin typeface="Arial" pitchFamily="34" charset="0"/>
                  <a:cs typeface="Arial" pitchFamily="34" charset="0"/>
                </a:rPr>
                <a:t> </a:t>
              </a:r>
              <a:r>
                <a:rPr lang="en-AU" sz="1300" b="0" kern="1200" dirty="0" smtClean="0">
                  <a:solidFill>
                    <a:schemeClr val="bg1"/>
                  </a:solidFill>
                </a:rPr>
                <a:t/>
              </a:r>
              <a:br>
                <a:rPr lang="en-AU" sz="1300" b="0" kern="1200" dirty="0" smtClean="0">
                  <a:solidFill>
                    <a:schemeClr val="bg1"/>
                  </a:solidFill>
                </a:rPr>
              </a:br>
              <a:endParaRPr lang="en-GB" sz="1300" kern="1200" dirty="0">
                <a:solidFill>
                  <a:schemeClr val="bg1"/>
                </a:solidFill>
              </a:endParaRPr>
            </a:p>
          </p:txBody>
        </p:sp>
        <p:sp>
          <p:nvSpPr>
            <p:cNvPr id="21" name="Oval 20"/>
            <p:cNvSpPr/>
            <p:nvPr/>
          </p:nvSpPr>
          <p:spPr>
            <a:xfrm>
              <a:off x="5407512" y="1377634"/>
              <a:ext cx="1353312" cy="1233419"/>
            </a:xfrm>
            <a:prstGeom prst="ellipse">
              <a:avLst/>
            </a:prstGeom>
            <a:blipFill dpi="0" rotWithShape="0">
              <a:blip r:embed="rId5" cstate="print"/>
              <a:srcRect/>
              <a:tile tx="0" ty="0" sx="85000" sy="10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6874287" y="1275606"/>
              <a:ext cx="1490790" cy="3336174"/>
            </a:xfrm>
            <a:custGeom>
              <a:avLst/>
              <a:gdLst>
                <a:gd name="connsiteX0" fmla="*/ 0 w 1490790"/>
                <a:gd name="connsiteY0" fmla="*/ 149079 h 4064000"/>
                <a:gd name="connsiteX1" fmla="*/ 43664 w 1490790"/>
                <a:gd name="connsiteY1" fmla="*/ 43664 h 4064000"/>
                <a:gd name="connsiteX2" fmla="*/ 149079 w 1490790"/>
                <a:gd name="connsiteY2" fmla="*/ 0 h 4064000"/>
                <a:gd name="connsiteX3" fmla="*/ 1341711 w 1490790"/>
                <a:gd name="connsiteY3" fmla="*/ 0 h 4064000"/>
                <a:gd name="connsiteX4" fmla="*/ 1447126 w 1490790"/>
                <a:gd name="connsiteY4" fmla="*/ 43664 h 4064000"/>
                <a:gd name="connsiteX5" fmla="*/ 1490790 w 1490790"/>
                <a:gd name="connsiteY5" fmla="*/ 149079 h 4064000"/>
                <a:gd name="connsiteX6" fmla="*/ 1490790 w 1490790"/>
                <a:gd name="connsiteY6" fmla="*/ 3914921 h 4064000"/>
                <a:gd name="connsiteX7" fmla="*/ 1447126 w 1490790"/>
                <a:gd name="connsiteY7" fmla="*/ 4020336 h 4064000"/>
                <a:gd name="connsiteX8" fmla="*/ 1341711 w 1490790"/>
                <a:gd name="connsiteY8" fmla="*/ 4064000 h 4064000"/>
                <a:gd name="connsiteX9" fmla="*/ 149079 w 1490790"/>
                <a:gd name="connsiteY9" fmla="*/ 4064000 h 4064000"/>
                <a:gd name="connsiteX10" fmla="*/ 43664 w 1490790"/>
                <a:gd name="connsiteY10" fmla="*/ 4020336 h 4064000"/>
                <a:gd name="connsiteX11" fmla="*/ 0 w 1490790"/>
                <a:gd name="connsiteY11" fmla="*/ 3914921 h 4064000"/>
                <a:gd name="connsiteX12" fmla="*/ 0 w 1490790"/>
                <a:gd name="connsiteY12" fmla="*/ 149079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790" h="4064000">
                  <a:moveTo>
                    <a:pt x="0" y="149079"/>
                  </a:moveTo>
                  <a:cubicBezTo>
                    <a:pt x="0" y="109541"/>
                    <a:pt x="15707" y="71622"/>
                    <a:pt x="43664" y="43664"/>
                  </a:cubicBezTo>
                  <a:cubicBezTo>
                    <a:pt x="71622" y="15706"/>
                    <a:pt x="109541" y="0"/>
                    <a:pt x="149079" y="0"/>
                  </a:cubicBezTo>
                  <a:lnTo>
                    <a:pt x="1341711" y="0"/>
                  </a:lnTo>
                  <a:cubicBezTo>
                    <a:pt x="1381249" y="0"/>
                    <a:pt x="1419168" y="15707"/>
                    <a:pt x="1447126" y="43664"/>
                  </a:cubicBezTo>
                  <a:cubicBezTo>
                    <a:pt x="1475084" y="71622"/>
                    <a:pt x="1490790" y="109541"/>
                    <a:pt x="1490790" y="149079"/>
                  </a:cubicBezTo>
                  <a:lnTo>
                    <a:pt x="1490790" y="3914921"/>
                  </a:lnTo>
                  <a:cubicBezTo>
                    <a:pt x="1490790" y="3954459"/>
                    <a:pt x="1475083" y="3992378"/>
                    <a:pt x="1447126" y="4020336"/>
                  </a:cubicBezTo>
                  <a:cubicBezTo>
                    <a:pt x="1419168" y="4048294"/>
                    <a:pt x="1381249" y="4064000"/>
                    <a:pt x="1341711" y="4064000"/>
                  </a:cubicBezTo>
                  <a:lnTo>
                    <a:pt x="149079" y="4064000"/>
                  </a:lnTo>
                  <a:cubicBezTo>
                    <a:pt x="109541" y="4064000"/>
                    <a:pt x="71622" y="4048293"/>
                    <a:pt x="43664" y="4020336"/>
                  </a:cubicBezTo>
                  <a:cubicBezTo>
                    <a:pt x="15706" y="3992378"/>
                    <a:pt x="0" y="3954459"/>
                    <a:pt x="0" y="3914921"/>
                  </a:cubicBezTo>
                  <a:lnTo>
                    <a:pt x="0" y="1490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1710944" rIns="85344" bIns="898144" numCol="1" spcCol="1270" anchor="ctr" anchorCtr="0">
              <a:noAutofit/>
            </a:bodyPr>
            <a:lstStyle/>
            <a:p>
              <a:pPr lvl="0" algn="ctr" defTabSz="533400">
                <a:lnSpc>
                  <a:spcPct val="90000"/>
                </a:lnSpc>
                <a:spcBef>
                  <a:spcPct val="0"/>
                </a:spcBef>
                <a:spcAft>
                  <a:spcPct val="35000"/>
                </a:spcAft>
              </a:pPr>
              <a:r>
                <a:rPr lang="en-AU" sz="1400" b="0" kern="1200" dirty="0" smtClean="0">
                  <a:solidFill>
                    <a:schemeClr val="bg1"/>
                  </a:solidFill>
                  <a:latin typeface="Arial" pitchFamily="34" charset="0"/>
                  <a:cs typeface="Arial" pitchFamily="34" charset="0"/>
                </a:rPr>
                <a:t>Genetically-modified T cells </a:t>
              </a:r>
              <a:br>
                <a:rPr lang="en-AU" sz="1400" b="0" kern="1200" dirty="0" smtClean="0">
                  <a:solidFill>
                    <a:schemeClr val="bg1"/>
                  </a:solidFill>
                  <a:latin typeface="Arial" pitchFamily="34" charset="0"/>
                  <a:cs typeface="Arial" pitchFamily="34" charset="0"/>
                </a:rPr>
              </a:br>
              <a:r>
                <a:rPr lang="en-AU" sz="1400" b="0" kern="1200" dirty="0" smtClean="0">
                  <a:solidFill>
                    <a:schemeClr val="bg1"/>
                  </a:solidFill>
                  <a:latin typeface="Arial" pitchFamily="34" charset="0"/>
                  <a:cs typeface="Arial" pitchFamily="34" charset="0"/>
                </a:rPr>
                <a:t>used to treat specific virus infections</a:t>
              </a:r>
              <a:endParaRPr lang="en-GB" sz="1400" kern="1200" dirty="0">
                <a:solidFill>
                  <a:schemeClr val="bg1"/>
                </a:solidFill>
                <a:latin typeface="Arial" pitchFamily="34" charset="0"/>
                <a:cs typeface="Arial" pitchFamily="34" charset="0"/>
              </a:endParaRPr>
            </a:p>
          </p:txBody>
        </p:sp>
        <p:sp>
          <p:nvSpPr>
            <p:cNvPr id="23" name="Oval 22"/>
            <p:cNvSpPr/>
            <p:nvPr/>
          </p:nvSpPr>
          <p:spPr>
            <a:xfrm>
              <a:off x="6943026" y="1377634"/>
              <a:ext cx="1353312" cy="1233419"/>
            </a:xfrm>
            <a:prstGeom prst="ellipse">
              <a:avLst/>
            </a:prstGeom>
            <a:blipFill dpi="0" rotWithShape="0">
              <a:blip r:embed="rId6" cstate="print"/>
              <a:srcRect/>
              <a:tile tx="0" ty="0" sx="53000" sy="71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Right Arrow 24"/>
            <p:cNvSpPr/>
            <p:nvPr/>
          </p:nvSpPr>
          <p:spPr>
            <a:xfrm>
              <a:off x="899592" y="3939902"/>
              <a:ext cx="7560840" cy="792088"/>
            </a:xfrm>
            <a:prstGeom prst="rightArrow">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971600" y="4443958"/>
            <a:ext cx="864096" cy="1169551"/>
          </a:xfrm>
          <a:prstGeom prst="rect">
            <a:avLst/>
          </a:prstGeom>
          <a:noFill/>
        </p:spPr>
        <p:txBody>
          <a:bodyPr wrap="square" rtlCol="0">
            <a:spAutoFit/>
          </a:bodyPr>
          <a:lstStyle/>
          <a:p>
            <a:r>
              <a:rPr lang="en-AU" sz="1600" dirty="0" smtClean="0">
                <a:latin typeface="Arial" pitchFamily="34" charset="0"/>
                <a:cs typeface="Arial" pitchFamily="34" charset="0"/>
              </a:rPr>
              <a:t>Class 2</a:t>
            </a:r>
            <a:r>
              <a:rPr lang="en-AU" dirty="0" smtClean="0"/>
              <a:t>	           	</a:t>
            </a:r>
            <a:endParaRPr lang="en-GB" dirty="0"/>
          </a:p>
        </p:txBody>
      </p:sp>
      <p:sp>
        <p:nvSpPr>
          <p:cNvPr id="27" name="TextBox 26"/>
          <p:cNvSpPr txBox="1"/>
          <p:nvPr/>
        </p:nvSpPr>
        <p:spPr>
          <a:xfrm>
            <a:off x="2555776" y="4443958"/>
            <a:ext cx="864096" cy="1169551"/>
          </a:xfrm>
          <a:prstGeom prst="rect">
            <a:avLst/>
          </a:prstGeom>
          <a:noFill/>
        </p:spPr>
        <p:txBody>
          <a:bodyPr wrap="square" rtlCol="0">
            <a:spAutoFit/>
          </a:bodyPr>
          <a:lstStyle/>
          <a:p>
            <a:r>
              <a:rPr lang="en-AU" sz="1600" dirty="0" smtClean="0">
                <a:latin typeface="Arial" pitchFamily="34" charset="0"/>
                <a:cs typeface="Arial" pitchFamily="34" charset="0"/>
              </a:rPr>
              <a:t>Class 3</a:t>
            </a:r>
            <a:r>
              <a:rPr lang="en-AU" dirty="0" smtClean="0"/>
              <a:t>	           	</a:t>
            </a:r>
            <a:endParaRPr lang="en-GB" dirty="0"/>
          </a:p>
        </p:txBody>
      </p:sp>
      <p:sp>
        <p:nvSpPr>
          <p:cNvPr id="28" name="TextBox 27"/>
          <p:cNvSpPr txBox="1"/>
          <p:nvPr/>
        </p:nvSpPr>
        <p:spPr>
          <a:xfrm>
            <a:off x="4067944" y="4443958"/>
            <a:ext cx="864096" cy="1169551"/>
          </a:xfrm>
          <a:prstGeom prst="rect">
            <a:avLst/>
          </a:prstGeom>
          <a:noFill/>
        </p:spPr>
        <p:txBody>
          <a:bodyPr wrap="square" rtlCol="0">
            <a:spAutoFit/>
          </a:bodyPr>
          <a:lstStyle/>
          <a:p>
            <a:r>
              <a:rPr lang="en-AU" sz="1600" dirty="0" smtClean="0">
                <a:latin typeface="Arial" pitchFamily="34" charset="0"/>
                <a:cs typeface="Arial" pitchFamily="34" charset="0"/>
              </a:rPr>
              <a:t>Class 3</a:t>
            </a:r>
            <a:r>
              <a:rPr lang="en-AU" dirty="0" smtClean="0"/>
              <a:t>	           	</a:t>
            </a:r>
            <a:endParaRPr lang="en-GB" dirty="0"/>
          </a:p>
        </p:txBody>
      </p:sp>
      <p:sp>
        <p:nvSpPr>
          <p:cNvPr id="29" name="TextBox 28"/>
          <p:cNvSpPr txBox="1"/>
          <p:nvPr/>
        </p:nvSpPr>
        <p:spPr>
          <a:xfrm>
            <a:off x="5652120" y="4443958"/>
            <a:ext cx="864096" cy="1169551"/>
          </a:xfrm>
          <a:prstGeom prst="rect">
            <a:avLst/>
          </a:prstGeom>
          <a:noFill/>
        </p:spPr>
        <p:txBody>
          <a:bodyPr wrap="square" rtlCol="0">
            <a:spAutoFit/>
          </a:bodyPr>
          <a:lstStyle/>
          <a:p>
            <a:r>
              <a:rPr lang="en-AU" sz="1600" dirty="0" smtClean="0">
                <a:latin typeface="Arial" pitchFamily="34" charset="0"/>
                <a:cs typeface="Arial" pitchFamily="34" charset="0"/>
              </a:rPr>
              <a:t>Class 4</a:t>
            </a:r>
            <a:r>
              <a:rPr lang="en-AU" dirty="0" smtClean="0"/>
              <a:t>	           	</a:t>
            </a:r>
            <a:endParaRPr lang="en-GB" dirty="0"/>
          </a:p>
        </p:txBody>
      </p:sp>
      <p:sp>
        <p:nvSpPr>
          <p:cNvPr id="30" name="TextBox 29"/>
          <p:cNvSpPr txBox="1"/>
          <p:nvPr/>
        </p:nvSpPr>
        <p:spPr>
          <a:xfrm>
            <a:off x="7164288" y="4443958"/>
            <a:ext cx="864096" cy="1169551"/>
          </a:xfrm>
          <a:prstGeom prst="rect">
            <a:avLst/>
          </a:prstGeom>
          <a:noFill/>
        </p:spPr>
        <p:txBody>
          <a:bodyPr wrap="square" rtlCol="0">
            <a:spAutoFit/>
          </a:bodyPr>
          <a:lstStyle/>
          <a:p>
            <a:r>
              <a:rPr lang="en-AU" sz="1600" dirty="0" smtClean="0">
                <a:latin typeface="Arial" pitchFamily="34" charset="0"/>
                <a:cs typeface="Arial" pitchFamily="34" charset="0"/>
              </a:rPr>
              <a:t>Class 4</a:t>
            </a:r>
            <a:r>
              <a:rPr lang="en-AU" dirty="0" smtClean="0"/>
              <a:t>	           	</a:t>
            </a:r>
            <a:endParaRPr lang="en-GB" dirty="0"/>
          </a:p>
        </p:txBody>
      </p:sp>
      <p:sp>
        <p:nvSpPr>
          <p:cNvPr id="40" name="Oval 39"/>
          <p:cNvSpPr/>
          <p:nvPr/>
        </p:nvSpPr>
        <p:spPr>
          <a:xfrm>
            <a:off x="827584" y="1707654"/>
            <a:ext cx="1224136" cy="1152128"/>
          </a:xfrm>
          <a:prstGeom prst="ellipse">
            <a:avLst/>
          </a:prstGeom>
          <a:blipFill rotWithShape="0">
            <a:blip r:embed="rId7"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Slide Number Placeholder 4"/>
          <p:cNvSpPr>
            <a:spLocks noGrp="1"/>
          </p:cNvSpPr>
          <p:nvPr>
            <p:ph type="sldNum" sz="quarter" idx="12"/>
          </p:nvPr>
        </p:nvSpPr>
        <p:spPr/>
        <p:txBody>
          <a:bodyPr/>
          <a:lstStyle/>
          <a:p>
            <a:fld id="{8E365989-8EBF-417C-ADDE-28F5B9800060}" type="slidenum">
              <a:rPr lang="en-AU" smtClean="0">
                <a:solidFill>
                  <a:srgbClr val="002C47"/>
                </a:solidFill>
              </a:rPr>
              <a:pPr/>
              <a:t>11</a:t>
            </a:fld>
            <a:endParaRPr lang="en-AU" dirty="0">
              <a:solidFill>
                <a:srgbClr val="002C47"/>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540060"/>
          </a:xfrm>
        </p:spPr>
        <p:txBody>
          <a:bodyPr>
            <a:noAutofit/>
          </a:bodyPr>
          <a:lstStyle/>
          <a:p>
            <a:r>
              <a:rPr lang="en-AU" sz="3000" dirty="0" smtClean="0"/>
              <a:t>Current uses of biologicals</a:t>
            </a:r>
            <a:endParaRPr lang="en-AU" sz="3000" dirty="0"/>
          </a:p>
        </p:txBody>
      </p:sp>
      <p:pic>
        <p:nvPicPr>
          <p:cNvPr id="8" name="Picture 7" descr="misc-heart-17324827.jpg"/>
          <p:cNvPicPr>
            <a:picLocks noChangeAspect="1"/>
          </p:cNvPicPr>
          <p:nvPr/>
        </p:nvPicPr>
        <p:blipFill>
          <a:blip r:embed="rId3" cstate="print"/>
          <a:stretch>
            <a:fillRect/>
          </a:stretch>
        </p:blipFill>
        <p:spPr>
          <a:xfrm>
            <a:off x="5364088" y="883803"/>
            <a:ext cx="4139952" cy="4136219"/>
          </a:xfrm>
          <a:prstGeom prst="rect">
            <a:avLst/>
          </a:prstGeom>
        </p:spPr>
      </p:pic>
      <p:sp>
        <p:nvSpPr>
          <p:cNvPr id="4" name="Content Placeholder 3"/>
          <p:cNvSpPr>
            <a:spLocks noGrp="1"/>
          </p:cNvSpPr>
          <p:nvPr>
            <p:ph sz="quarter" idx="13"/>
          </p:nvPr>
        </p:nvSpPr>
        <p:spPr>
          <a:xfrm>
            <a:off x="323528" y="1419622"/>
            <a:ext cx="5688632" cy="3456384"/>
          </a:xfrm>
          <a:solidFill>
            <a:srgbClr val="C8D88B"/>
          </a:solidFill>
        </p:spPr>
        <p:txBody>
          <a:bodyPr>
            <a:normAutofit/>
          </a:bodyPr>
          <a:lstStyle/>
          <a:p>
            <a:pPr indent="-180000">
              <a:spcBef>
                <a:spcPts val="600"/>
              </a:spcBef>
              <a:buClr>
                <a:srgbClr val="002060"/>
              </a:buClr>
            </a:pPr>
            <a:r>
              <a:rPr lang="en-AU" dirty="0" smtClean="0">
                <a:solidFill>
                  <a:srgbClr val="002060"/>
                </a:solidFill>
              </a:rPr>
              <a:t>Corneal transplants can restore sight in patients whose eyes have been affected by disease, injury or infection</a:t>
            </a:r>
          </a:p>
          <a:p>
            <a:pPr indent="-180000">
              <a:spcBef>
                <a:spcPts val="600"/>
              </a:spcBef>
              <a:buClr>
                <a:srgbClr val="002060"/>
              </a:buClr>
            </a:pPr>
            <a:r>
              <a:rPr lang="en-AU" dirty="0" smtClean="0">
                <a:solidFill>
                  <a:srgbClr val="002060"/>
                </a:solidFill>
              </a:rPr>
              <a:t>Skin grafts are used for patients with burns</a:t>
            </a:r>
          </a:p>
          <a:p>
            <a:pPr indent="-180000">
              <a:spcBef>
                <a:spcPts val="600"/>
              </a:spcBef>
              <a:buClr>
                <a:srgbClr val="002060"/>
              </a:buClr>
            </a:pPr>
            <a:r>
              <a:rPr lang="en-AU" dirty="0" smtClean="0">
                <a:solidFill>
                  <a:srgbClr val="002060"/>
                </a:solidFill>
              </a:rPr>
              <a:t>Biological heart valves</a:t>
            </a:r>
          </a:p>
          <a:p>
            <a:pPr indent="-180000">
              <a:spcBef>
                <a:spcPts val="600"/>
              </a:spcBef>
              <a:buClr>
                <a:srgbClr val="002060"/>
              </a:buClr>
              <a:buFont typeface="Arial" pitchFamily="34" charset="0"/>
              <a:buChar char="•"/>
            </a:pPr>
            <a:r>
              <a:rPr lang="en-AU" dirty="0" smtClean="0">
                <a:solidFill>
                  <a:srgbClr val="002060"/>
                </a:solidFill>
              </a:rPr>
              <a:t>Bone transplants are o</a:t>
            </a:r>
            <a:r>
              <a:rPr lang="en-AU" b="0" dirty="0" smtClean="0">
                <a:solidFill>
                  <a:srgbClr val="002060"/>
                </a:solidFill>
              </a:rPr>
              <a:t>ften donated by hip replacement patients</a:t>
            </a:r>
            <a:endParaRPr lang="en-AU" dirty="0" smtClean="0">
              <a:solidFill>
                <a:srgbClr val="002060"/>
              </a:solidFill>
            </a:endParaRPr>
          </a:p>
          <a:p>
            <a:pPr indent="-180000">
              <a:spcBef>
                <a:spcPts val="600"/>
              </a:spcBef>
              <a:buClr>
                <a:srgbClr val="002060"/>
              </a:buClr>
              <a:buFont typeface="Arial" pitchFamily="34" charset="0"/>
              <a:buChar char="•"/>
            </a:pPr>
            <a:r>
              <a:rPr lang="en-AU" dirty="0" smtClean="0">
                <a:solidFill>
                  <a:srgbClr val="002060"/>
                </a:solidFill>
              </a:rPr>
              <a:t>Tendon transplants are used to help restore mobility to arms, elbows, hands etc</a:t>
            </a:r>
          </a:p>
          <a:p>
            <a:pPr indent="-180000">
              <a:spcBef>
                <a:spcPts val="600"/>
              </a:spcBef>
              <a:buClr>
                <a:srgbClr val="002060"/>
              </a:buClr>
            </a:pPr>
            <a:r>
              <a:rPr lang="en-AU" dirty="0" smtClean="0">
                <a:solidFill>
                  <a:srgbClr val="002060"/>
                </a:solidFill>
              </a:rPr>
              <a:t>Turning human stem cells into heart cells, pancreatic beta cells, intestinal cells, liver cells, and nerve cells</a:t>
            </a:r>
          </a:p>
        </p:txBody>
      </p:sp>
      <p:sp>
        <p:nvSpPr>
          <p:cNvPr id="3" name="Slide Number Placeholder 2"/>
          <p:cNvSpPr>
            <a:spLocks noGrp="1"/>
          </p:cNvSpPr>
          <p:nvPr>
            <p:ph type="sldNum" sz="quarter" idx="12"/>
          </p:nvPr>
        </p:nvSpPr>
        <p:spPr/>
        <p:txBody>
          <a:bodyPr/>
          <a:lstStyle/>
          <a:p>
            <a:fld id="{88965FCB-C193-47C7-BA9B-8925BE36D90A}" type="slidenum">
              <a:rPr lang="en-AU" smtClean="0">
                <a:solidFill>
                  <a:schemeClr val="bg1"/>
                </a:solidFill>
              </a:rPr>
              <a:pPr/>
              <a:t>12</a:t>
            </a:fld>
            <a:endParaRPr lang="en-AU"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755576" y="771550"/>
            <a:ext cx="8280920" cy="540060"/>
          </a:xfrm>
        </p:spPr>
        <p:txBody>
          <a:bodyPr>
            <a:noAutofit/>
          </a:bodyPr>
          <a:lstStyle/>
          <a:p>
            <a:r>
              <a:rPr lang="en-AU" sz="2800" dirty="0" smtClean="0"/>
              <a:t>Current biologicals</a:t>
            </a:r>
            <a:r>
              <a:rPr lang="en-AU" sz="2500" dirty="0" smtClean="0"/>
              <a:t/>
            </a:r>
            <a:br>
              <a:rPr lang="en-AU" sz="2500" dirty="0" smtClean="0"/>
            </a:br>
            <a:r>
              <a:rPr lang="en-AU" sz="2200" dirty="0" smtClean="0">
                <a:solidFill>
                  <a:srgbClr val="002060"/>
                </a:solidFill>
              </a:rPr>
              <a:t>Human tissues currently in Australian tissue banks:</a:t>
            </a:r>
            <a:endParaRPr lang="en-AU" sz="2200" dirty="0">
              <a:solidFill>
                <a:srgbClr val="002060"/>
              </a:solidFill>
            </a:endParaRPr>
          </a:p>
        </p:txBody>
      </p:sp>
      <p:sp>
        <p:nvSpPr>
          <p:cNvPr id="4" name="Date Placeholder 3"/>
          <p:cNvSpPr>
            <a:spLocks noGrp="1"/>
          </p:cNvSpPr>
          <p:nvPr>
            <p:ph type="dt" sz="half" idx="10"/>
          </p:nvPr>
        </p:nvSpPr>
        <p:spPr/>
        <p:txBody>
          <a:bodyPr/>
          <a:lstStyle/>
          <a:p>
            <a:fld id="{611A3CC5-F577-48E4-8B01-8FB819556369}" type="datetime1">
              <a:rPr lang="en-AU" smtClean="0">
                <a:solidFill>
                  <a:srgbClr val="002C47"/>
                </a:solidFill>
              </a:rPr>
              <a:pPr/>
              <a:t>12/02/2014</a:t>
            </a:fld>
            <a:endParaRPr lang="en-AU" dirty="0">
              <a:solidFill>
                <a:srgbClr val="002C47"/>
              </a:solidFill>
            </a:endParaRPr>
          </a:p>
        </p:txBody>
      </p:sp>
      <p:sp>
        <p:nvSpPr>
          <p:cNvPr id="5" name="Slide Number Placeholder 4"/>
          <p:cNvSpPr>
            <a:spLocks noGrp="1"/>
          </p:cNvSpPr>
          <p:nvPr>
            <p:ph type="sldNum" sz="quarter" idx="12"/>
          </p:nvPr>
        </p:nvSpPr>
        <p:spPr/>
        <p:txBody>
          <a:bodyPr/>
          <a:lstStyle/>
          <a:p>
            <a:fld id="{8E365989-8EBF-417C-ADDE-28F5B9800060}" type="slidenum">
              <a:rPr lang="en-AU" smtClean="0">
                <a:solidFill>
                  <a:srgbClr val="002C47"/>
                </a:solidFill>
              </a:rPr>
              <a:pPr/>
              <a:t>13</a:t>
            </a:fld>
            <a:endParaRPr lang="en-AU" dirty="0">
              <a:solidFill>
                <a:srgbClr val="002C47"/>
              </a:solidFill>
            </a:endParaRPr>
          </a:p>
        </p:txBody>
      </p:sp>
      <p:sp>
        <p:nvSpPr>
          <p:cNvPr id="7" name="Footer Placeholder 6"/>
          <p:cNvSpPr>
            <a:spLocks noGrp="1"/>
          </p:cNvSpPr>
          <p:nvPr>
            <p:ph type="ftr" sz="quarter" idx="16"/>
          </p:nvPr>
        </p:nvSpPr>
        <p:spPr/>
        <p:txBody>
          <a:bodyPr/>
          <a:lstStyle/>
          <a:p>
            <a:endParaRPr lang="en-AU" dirty="0">
              <a:solidFill>
                <a:srgbClr val="002C47"/>
              </a:solidFill>
            </a:endParaRPr>
          </a:p>
        </p:txBody>
      </p:sp>
      <p:sp>
        <p:nvSpPr>
          <p:cNvPr id="36" name="Freeform 35"/>
          <p:cNvSpPr/>
          <p:nvPr/>
        </p:nvSpPr>
        <p:spPr>
          <a:xfrm>
            <a:off x="1547664" y="1635646"/>
            <a:ext cx="1392342" cy="2880320"/>
          </a:xfrm>
          <a:custGeom>
            <a:avLst/>
            <a:gdLst>
              <a:gd name="connsiteX0" fmla="*/ 0 w 1392342"/>
              <a:gd name="connsiteY0" fmla="*/ 139234 h 3384376"/>
              <a:gd name="connsiteX1" fmla="*/ 40781 w 1392342"/>
              <a:gd name="connsiteY1" fmla="*/ 40781 h 3384376"/>
              <a:gd name="connsiteX2" fmla="*/ 139234 w 1392342"/>
              <a:gd name="connsiteY2" fmla="*/ 0 h 3384376"/>
              <a:gd name="connsiteX3" fmla="*/ 1253108 w 1392342"/>
              <a:gd name="connsiteY3" fmla="*/ 0 h 3384376"/>
              <a:gd name="connsiteX4" fmla="*/ 1351561 w 1392342"/>
              <a:gd name="connsiteY4" fmla="*/ 40781 h 3384376"/>
              <a:gd name="connsiteX5" fmla="*/ 1392342 w 1392342"/>
              <a:gd name="connsiteY5" fmla="*/ 139234 h 3384376"/>
              <a:gd name="connsiteX6" fmla="*/ 1392342 w 1392342"/>
              <a:gd name="connsiteY6" fmla="*/ 3245142 h 3384376"/>
              <a:gd name="connsiteX7" fmla="*/ 1351561 w 1392342"/>
              <a:gd name="connsiteY7" fmla="*/ 3343595 h 3384376"/>
              <a:gd name="connsiteX8" fmla="*/ 1253108 w 1392342"/>
              <a:gd name="connsiteY8" fmla="*/ 3384376 h 3384376"/>
              <a:gd name="connsiteX9" fmla="*/ 139234 w 1392342"/>
              <a:gd name="connsiteY9" fmla="*/ 3384376 h 3384376"/>
              <a:gd name="connsiteX10" fmla="*/ 40781 w 1392342"/>
              <a:gd name="connsiteY10" fmla="*/ 3343595 h 3384376"/>
              <a:gd name="connsiteX11" fmla="*/ 0 w 1392342"/>
              <a:gd name="connsiteY11" fmla="*/ 3245142 h 3384376"/>
              <a:gd name="connsiteX12" fmla="*/ 0 w 1392342"/>
              <a:gd name="connsiteY12" fmla="*/ 13923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342" h="3384376">
                <a:moveTo>
                  <a:pt x="0" y="139234"/>
                </a:moveTo>
                <a:cubicBezTo>
                  <a:pt x="0" y="102307"/>
                  <a:pt x="14669" y="66892"/>
                  <a:pt x="40781" y="40781"/>
                </a:cubicBezTo>
                <a:cubicBezTo>
                  <a:pt x="66892" y="14670"/>
                  <a:pt x="102307" y="0"/>
                  <a:pt x="139234" y="0"/>
                </a:cubicBezTo>
                <a:lnTo>
                  <a:pt x="1253108" y="0"/>
                </a:lnTo>
                <a:cubicBezTo>
                  <a:pt x="1290035" y="0"/>
                  <a:pt x="1325450" y="14669"/>
                  <a:pt x="1351561" y="40781"/>
                </a:cubicBezTo>
                <a:cubicBezTo>
                  <a:pt x="1377672" y="66892"/>
                  <a:pt x="1392342" y="102307"/>
                  <a:pt x="1392342" y="139234"/>
                </a:cubicBezTo>
                <a:lnTo>
                  <a:pt x="1392342" y="3245142"/>
                </a:lnTo>
                <a:cubicBezTo>
                  <a:pt x="1392342" y="3282069"/>
                  <a:pt x="1377673" y="3317484"/>
                  <a:pt x="1351561" y="3343595"/>
                </a:cubicBezTo>
                <a:cubicBezTo>
                  <a:pt x="1325450" y="3369706"/>
                  <a:pt x="1290035" y="3384376"/>
                  <a:pt x="1253108" y="3384376"/>
                </a:cubicBezTo>
                <a:lnTo>
                  <a:pt x="139234" y="3384376"/>
                </a:lnTo>
                <a:cubicBezTo>
                  <a:pt x="102307" y="3384376"/>
                  <a:pt x="66892" y="3369707"/>
                  <a:pt x="40781" y="3343595"/>
                </a:cubicBezTo>
                <a:cubicBezTo>
                  <a:pt x="14670" y="3317484"/>
                  <a:pt x="0" y="3282069"/>
                  <a:pt x="0" y="3245142"/>
                </a:cubicBezTo>
                <a:lnTo>
                  <a:pt x="0" y="1392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453318" rIns="99568" bIns="776444" numCol="1" spcCol="1270" anchor="ctr" anchorCtr="0">
            <a:noAutofit/>
          </a:bodyPr>
          <a:lstStyle/>
          <a:p>
            <a:pPr lvl="0" algn="ctr" defTabSz="622300">
              <a:lnSpc>
                <a:spcPct val="90000"/>
              </a:lnSpc>
              <a:spcBef>
                <a:spcPct val="0"/>
              </a:spcBef>
              <a:spcAft>
                <a:spcPct val="35000"/>
              </a:spcAft>
            </a:pPr>
            <a:r>
              <a:rPr lang="en-AU" sz="2000" kern="1200" dirty="0" smtClean="0">
                <a:latin typeface="Arial" pitchFamily="34" charset="0"/>
                <a:cs typeface="Arial" pitchFamily="34" charset="0"/>
              </a:rPr>
              <a:t>Ocular tissue</a:t>
            </a:r>
            <a:endParaRPr lang="en-GB" sz="2000" kern="1200" dirty="0"/>
          </a:p>
        </p:txBody>
      </p:sp>
      <p:sp>
        <p:nvSpPr>
          <p:cNvPr id="41" name="Oval 40"/>
          <p:cNvSpPr/>
          <p:nvPr/>
        </p:nvSpPr>
        <p:spPr>
          <a:xfrm>
            <a:off x="1644803" y="1900780"/>
            <a:ext cx="1126997" cy="1103018"/>
          </a:xfrm>
          <a:prstGeom prst="ellipse">
            <a:avLst/>
          </a:prstGeom>
          <a:blipFill dpi="0" rotWithShape="0">
            <a:blip r:embed="rId3" cstate="print"/>
            <a:srcRect/>
            <a:tile tx="-120650" ty="57150" sx="4000" sy="4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37"/>
          <p:cNvSpPr/>
          <p:nvPr/>
        </p:nvSpPr>
        <p:spPr>
          <a:xfrm>
            <a:off x="2981776" y="1635646"/>
            <a:ext cx="1392342" cy="2880320"/>
          </a:xfrm>
          <a:custGeom>
            <a:avLst/>
            <a:gdLst>
              <a:gd name="connsiteX0" fmla="*/ 0 w 1392342"/>
              <a:gd name="connsiteY0" fmla="*/ 139234 h 3384376"/>
              <a:gd name="connsiteX1" fmla="*/ 40781 w 1392342"/>
              <a:gd name="connsiteY1" fmla="*/ 40781 h 3384376"/>
              <a:gd name="connsiteX2" fmla="*/ 139234 w 1392342"/>
              <a:gd name="connsiteY2" fmla="*/ 0 h 3384376"/>
              <a:gd name="connsiteX3" fmla="*/ 1253108 w 1392342"/>
              <a:gd name="connsiteY3" fmla="*/ 0 h 3384376"/>
              <a:gd name="connsiteX4" fmla="*/ 1351561 w 1392342"/>
              <a:gd name="connsiteY4" fmla="*/ 40781 h 3384376"/>
              <a:gd name="connsiteX5" fmla="*/ 1392342 w 1392342"/>
              <a:gd name="connsiteY5" fmla="*/ 139234 h 3384376"/>
              <a:gd name="connsiteX6" fmla="*/ 1392342 w 1392342"/>
              <a:gd name="connsiteY6" fmla="*/ 3245142 h 3384376"/>
              <a:gd name="connsiteX7" fmla="*/ 1351561 w 1392342"/>
              <a:gd name="connsiteY7" fmla="*/ 3343595 h 3384376"/>
              <a:gd name="connsiteX8" fmla="*/ 1253108 w 1392342"/>
              <a:gd name="connsiteY8" fmla="*/ 3384376 h 3384376"/>
              <a:gd name="connsiteX9" fmla="*/ 139234 w 1392342"/>
              <a:gd name="connsiteY9" fmla="*/ 3384376 h 3384376"/>
              <a:gd name="connsiteX10" fmla="*/ 40781 w 1392342"/>
              <a:gd name="connsiteY10" fmla="*/ 3343595 h 3384376"/>
              <a:gd name="connsiteX11" fmla="*/ 0 w 1392342"/>
              <a:gd name="connsiteY11" fmla="*/ 3245142 h 3384376"/>
              <a:gd name="connsiteX12" fmla="*/ 0 w 1392342"/>
              <a:gd name="connsiteY12" fmla="*/ 13923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342" h="3384376">
                <a:moveTo>
                  <a:pt x="0" y="139234"/>
                </a:moveTo>
                <a:cubicBezTo>
                  <a:pt x="0" y="102307"/>
                  <a:pt x="14669" y="66892"/>
                  <a:pt x="40781" y="40781"/>
                </a:cubicBezTo>
                <a:cubicBezTo>
                  <a:pt x="66892" y="14670"/>
                  <a:pt x="102307" y="0"/>
                  <a:pt x="139234" y="0"/>
                </a:cubicBezTo>
                <a:lnTo>
                  <a:pt x="1253108" y="0"/>
                </a:lnTo>
                <a:cubicBezTo>
                  <a:pt x="1290035" y="0"/>
                  <a:pt x="1325450" y="14669"/>
                  <a:pt x="1351561" y="40781"/>
                </a:cubicBezTo>
                <a:cubicBezTo>
                  <a:pt x="1377672" y="66892"/>
                  <a:pt x="1392342" y="102307"/>
                  <a:pt x="1392342" y="139234"/>
                </a:cubicBezTo>
                <a:lnTo>
                  <a:pt x="1392342" y="3245142"/>
                </a:lnTo>
                <a:cubicBezTo>
                  <a:pt x="1392342" y="3282069"/>
                  <a:pt x="1377673" y="3317484"/>
                  <a:pt x="1351561" y="3343595"/>
                </a:cubicBezTo>
                <a:cubicBezTo>
                  <a:pt x="1325450" y="3369706"/>
                  <a:pt x="1290035" y="3384376"/>
                  <a:pt x="1253108" y="3384376"/>
                </a:cubicBezTo>
                <a:lnTo>
                  <a:pt x="139234" y="3384376"/>
                </a:lnTo>
                <a:cubicBezTo>
                  <a:pt x="102307" y="3384376"/>
                  <a:pt x="66892" y="3369707"/>
                  <a:pt x="40781" y="3343595"/>
                </a:cubicBezTo>
                <a:cubicBezTo>
                  <a:pt x="14670" y="3317484"/>
                  <a:pt x="0" y="3282069"/>
                  <a:pt x="0" y="3245142"/>
                </a:cubicBezTo>
                <a:lnTo>
                  <a:pt x="0" y="1392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453318" rIns="99568" bIns="776444" numCol="1" spcCol="1270" anchor="ctr" anchorCtr="0">
            <a:noAutofit/>
          </a:bodyPr>
          <a:lstStyle/>
          <a:p>
            <a:pPr lvl="0" algn="ctr" defTabSz="622300">
              <a:lnSpc>
                <a:spcPct val="90000"/>
              </a:lnSpc>
              <a:spcBef>
                <a:spcPct val="0"/>
              </a:spcBef>
              <a:spcAft>
                <a:spcPct val="35000"/>
              </a:spcAft>
            </a:pPr>
            <a:r>
              <a:rPr lang="en-AU" sz="2000" kern="1200" dirty="0" smtClean="0">
                <a:latin typeface="Arial" pitchFamily="34" charset="0"/>
                <a:cs typeface="Arial" pitchFamily="34" charset="0"/>
              </a:rPr>
              <a:t>Skin</a:t>
            </a:r>
            <a:endParaRPr lang="en-GB" sz="2000" kern="1200" dirty="0"/>
          </a:p>
        </p:txBody>
      </p:sp>
      <p:sp>
        <p:nvSpPr>
          <p:cNvPr id="43" name="Oval 42"/>
          <p:cNvSpPr/>
          <p:nvPr/>
        </p:nvSpPr>
        <p:spPr>
          <a:xfrm>
            <a:off x="3059832" y="1851670"/>
            <a:ext cx="1126997" cy="1103018"/>
          </a:xfrm>
          <a:prstGeom prst="ellipse">
            <a:avLst/>
          </a:prstGeom>
          <a:blipFill dpi="0" rotWithShape="0">
            <a:blip r:embed="rId4" cstate="print"/>
            <a:srcRect/>
            <a:tile tx="63500" ty="25400" sx="7000" sy="7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Freeform 39"/>
          <p:cNvSpPr/>
          <p:nvPr/>
        </p:nvSpPr>
        <p:spPr>
          <a:xfrm>
            <a:off x="4415889" y="1635646"/>
            <a:ext cx="1392342" cy="2880320"/>
          </a:xfrm>
          <a:custGeom>
            <a:avLst/>
            <a:gdLst>
              <a:gd name="connsiteX0" fmla="*/ 0 w 1392342"/>
              <a:gd name="connsiteY0" fmla="*/ 139234 h 3384376"/>
              <a:gd name="connsiteX1" fmla="*/ 40781 w 1392342"/>
              <a:gd name="connsiteY1" fmla="*/ 40781 h 3384376"/>
              <a:gd name="connsiteX2" fmla="*/ 139234 w 1392342"/>
              <a:gd name="connsiteY2" fmla="*/ 0 h 3384376"/>
              <a:gd name="connsiteX3" fmla="*/ 1253108 w 1392342"/>
              <a:gd name="connsiteY3" fmla="*/ 0 h 3384376"/>
              <a:gd name="connsiteX4" fmla="*/ 1351561 w 1392342"/>
              <a:gd name="connsiteY4" fmla="*/ 40781 h 3384376"/>
              <a:gd name="connsiteX5" fmla="*/ 1392342 w 1392342"/>
              <a:gd name="connsiteY5" fmla="*/ 139234 h 3384376"/>
              <a:gd name="connsiteX6" fmla="*/ 1392342 w 1392342"/>
              <a:gd name="connsiteY6" fmla="*/ 3245142 h 3384376"/>
              <a:gd name="connsiteX7" fmla="*/ 1351561 w 1392342"/>
              <a:gd name="connsiteY7" fmla="*/ 3343595 h 3384376"/>
              <a:gd name="connsiteX8" fmla="*/ 1253108 w 1392342"/>
              <a:gd name="connsiteY8" fmla="*/ 3384376 h 3384376"/>
              <a:gd name="connsiteX9" fmla="*/ 139234 w 1392342"/>
              <a:gd name="connsiteY9" fmla="*/ 3384376 h 3384376"/>
              <a:gd name="connsiteX10" fmla="*/ 40781 w 1392342"/>
              <a:gd name="connsiteY10" fmla="*/ 3343595 h 3384376"/>
              <a:gd name="connsiteX11" fmla="*/ 0 w 1392342"/>
              <a:gd name="connsiteY11" fmla="*/ 3245142 h 3384376"/>
              <a:gd name="connsiteX12" fmla="*/ 0 w 1392342"/>
              <a:gd name="connsiteY12" fmla="*/ 13923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342" h="3384376">
                <a:moveTo>
                  <a:pt x="0" y="139234"/>
                </a:moveTo>
                <a:cubicBezTo>
                  <a:pt x="0" y="102307"/>
                  <a:pt x="14669" y="66892"/>
                  <a:pt x="40781" y="40781"/>
                </a:cubicBezTo>
                <a:cubicBezTo>
                  <a:pt x="66892" y="14670"/>
                  <a:pt x="102307" y="0"/>
                  <a:pt x="139234" y="0"/>
                </a:cubicBezTo>
                <a:lnTo>
                  <a:pt x="1253108" y="0"/>
                </a:lnTo>
                <a:cubicBezTo>
                  <a:pt x="1290035" y="0"/>
                  <a:pt x="1325450" y="14669"/>
                  <a:pt x="1351561" y="40781"/>
                </a:cubicBezTo>
                <a:cubicBezTo>
                  <a:pt x="1377672" y="66892"/>
                  <a:pt x="1392342" y="102307"/>
                  <a:pt x="1392342" y="139234"/>
                </a:cubicBezTo>
                <a:lnTo>
                  <a:pt x="1392342" y="3245142"/>
                </a:lnTo>
                <a:cubicBezTo>
                  <a:pt x="1392342" y="3282069"/>
                  <a:pt x="1377673" y="3317484"/>
                  <a:pt x="1351561" y="3343595"/>
                </a:cubicBezTo>
                <a:cubicBezTo>
                  <a:pt x="1325450" y="3369706"/>
                  <a:pt x="1290035" y="3384376"/>
                  <a:pt x="1253108" y="3384376"/>
                </a:cubicBezTo>
                <a:lnTo>
                  <a:pt x="139234" y="3384376"/>
                </a:lnTo>
                <a:cubicBezTo>
                  <a:pt x="102307" y="3384376"/>
                  <a:pt x="66892" y="3369707"/>
                  <a:pt x="40781" y="3343595"/>
                </a:cubicBezTo>
                <a:cubicBezTo>
                  <a:pt x="14670" y="3317484"/>
                  <a:pt x="0" y="3282069"/>
                  <a:pt x="0" y="3245142"/>
                </a:cubicBezTo>
                <a:lnTo>
                  <a:pt x="0" y="1392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453318" rIns="99568" bIns="776444" numCol="1" spcCol="1270" anchor="ctr" anchorCtr="0">
            <a:noAutofit/>
          </a:bodyPr>
          <a:lstStyle/>
          <a:p>
            <a:pPr lvl="0" algn="ctr" defTabSz="622300">
              <a:lnSpc>
                <a:spcPct val="90000"/>
              </a:lnSpc>
              <a:spcBef>
                <a:spcPct val="0"/>
              </a:spcBef>
              <a:spcAft>
                <a:spcPct val="35000"/>
              </a:spcAft>
            </a:pPr>
            <a:r>
              <a:rPr lang="en-AU" sz="2000" b="0" kern="1200" dirty="0" smtClean="0">
                <a:solidFill>
                  <a:schemeClr val="bg1"/>
                </a:solidFill>
                <a:latin typeface="Arial" pitchFamily="34" charset="0"/>
                <a:cs typeface="Arial" pitchFamily="34" charset="0"/>
              </a:rPr>
              <a:t>Cardio-vascular tissue</a:t>
            </a:r>
            <a:endParaRPr lang="en-GB" sz="2000" kern="1200" dirty="0"/>
          </a:p>
        </p:txBody>
      </p:sp>
      <p:sp>
        <p:nvSpPr>
          <p:cNvPr id="39" name="Oval 38"/>
          <p:cNvSpPr/>
          <p:nvPr/>
        </p:nvSpPr>
        <p:spPr>
          <a:xfrm>
            <a:off x="4572000" y="1851670"/>
            <a:ext cx="1126997" cy="1103018"/>
          </a:xfrm>
          <a:prstGeom prst="ellipse">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Freeform 41"/>
          <p:cNvSpPr/>
          <p:nvPr/>
        </p:nvSpPr>
        <p:spPr>
          <a:xfrm>
            <a:off x="5850001" y="1635646"/>
            <a:ext cx="1392342" cy="2880320"/>
          </a:xfrm>
          <a:custGeom>
            <a:avLst/>
            <a:gdLst>
              <a:gd name="connsiteX0" fmla="*/ 0 w 1392342"/>
              <a:gd name="connsiteY0" fmla="*/ 139234 h 3384376"/>
              <a:gd name="connsiteX1" fmla="*/ 40781 w 1392342"/>
              <a:gd name="connsiteY1" fmla="*/ 40781 h 3384376"/>
              <a:gd name="connsiteX2" fmla="*/ 139234 w 1392342"/>
              <a:gd name="connsiteY2" fmla="*/ 0 h 3384376"/>
              <a:gd name="connsiteX3" fmla="*/ 1253108 w 1392342"/>
              <a:gd name="connsiteY3" fmla="*/ 0 h 3384376"/>
              <a:gd name="connsiteX4" fmla="*/ 1351561 w 1392342"/>
              <a:gd name="connsiteY4" fmla="*/ 40781 h 3384376"/>
              <a:gd name="connsiteX5" fmla="*/ 1392342 w 1392342"/>
              <a:gd name="connsiteY5" fmla="*/ 139234 h 3384376"/>
              <a:gd name="connsiteX6" fmla="*/ 1392342 w 1392342"/>
              <a:gd name="connsiteY6" fmla="*/ 3245142 h 3384376"/>
              <a:gd name="connsiteX7" fmla="*/ 1351561 w 1392342"/>
              <a:gd name="connsiteY7" fmla="*/ 3343595 h 3384376"/>
              <a:gd name="connsiteX8" fmla="*/ 1253108 w 1392342"/>
              <a:gd name="connsiteY8" fmla="*/ 3384376 h 3384376"/>
              <a:gd name="connsiteX9" fmla="*/ 139234 w 1392342"/>
              <a:gd name="connsiteY9" fmla="*/ 3384376 h 3384376"/>
              <a:gd name="connsiteX10" fmla="*/ 40781 w 1392342"/>
              <a:gd name="connsiteY10" fmla="*/ 3343595 h 3384376"/>
              <a:gd name="connsiteX11" fmla="*/ 0 w 1392342"/>
              <a:gd name="connsiteY11" fmla="*/ 3245142 h 3384376"/>
              <a:gd name="connsiteX12" fmla="*/ 0 w 1392342"/>
              <a:gd name="connsiteY12" fmla="*/ 13923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342" h="3384376">
                <a:moveTo>
                  <a:pt x="0" y="139234"/>
                </a:moveTo>
                <a:cubicBezTo>
                  <a:pt x="0" y="102307"/>
                  <a:pt x="14669" y="66892"/>
                  <a:pt x="40781" y="40781"/>
                </a:cubicBezTo>
                <a:cubicBezTo>
                  <a:pt x="66892" y="14670"/>
                  <a:pt x="102307" y="0"/>
                  <a:pt x="139234" y="0"/>
                </a:cubicBezTo>
                <a:lnTo>
                  <a:pt x="1253108" y="0"/>
                </a:lnTo>
                <a:cubicBezTo>
                  <a:pt x="1290035" y="0"/>
                  <a:pt x="1325450" y="14669"/>
                  <a:pt x="1351561" y="40781"/>
                </a:cubicBezTo>
                <a:cubicBezTo>
                  <a:pt x="1377672" y="66892"/>
                  <a:pt x="1392342" y="102307"/>
                  <a:pt x="1392342" y="139234"/>
                </a:cubicBezTo>
                <a:lnTo>
                  <a:pt x="1392342" y="3245142"/>
                </a:lnTo>
                <a:cubicBezTo>
                  <a:pt x="1392342" y="3282069"/>
                  <a:pt x="1377673" y="3317484"/>
                  <a:pt x="1351561" y="3343595"/>
                </a:cubicBezTo>
                <a:cubicBezTo>
                  <a:pt x="1325450" y="3369706"/>
                  <a:pt x="1290035" y="3384376"/>
                  <a:pt x="1253108" y="3384376"/>
                </a:cubicBezTo>
                <a:lnTo>
                  <a:pt x="139234" y="3384376"/>
                </a:lnTo>
                <a:cubicBezTo>
                  <a:pt x="102307" y="3384376"/>
                  <a:pt x="66892" y="3369707"/>
                  <a:pt x="40781" y="3343595"/>
                </a:cubicBezTo>
                <a:cubicBezTo>
                  <a:pt x="14670" y="3317484"/>
                  <a:pt x="0" y="3282069"/>
                  <a:pt x="0" y="3245142"/>
                </a:cubicBezTo>
                <a:lnTo>
                  <a:pt x="0" y="1392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453318" rIns="99568" bIns="776444" numCol="1" spcCol="1270" anchor="ctr" anchorCtr="0">
            <a:noAutofit/>
          </a:bodyPr>
          <a:lstStyle/>
          <a:p>
            <a:pPr lvl="0" algn="ctr" defTabSz="622300">
              <a:lnSpc>
                <a:spcPct val="90000"/>
              </a:lnSpc>
              <a:spcBef>
                <a:spcPct val="0"/>
              </a:spcBef>
              <a:spcAft>
                <a:spcPct val="35000"/>
              </a:spcAft>
            </a:pPr>
            <a:r>
              <a:rPr lang="en-AU" sz="2000" dirty="0" smtClean="0">
                <a:solidFill>
                  <a:schemeClr val="bg1"/>
                </a:solidFill>
                <a:latin typeface="Arial" pitchFamily="34" charset="0"/>
                <a:cs typeface="Arial" pitchFamily="34" charset="0"/>
              </a:rPr>
              <a:t>Bone and tendons</a:t>
            </a:r>
            <a:endParaRPr lang="en-GB" sz="2000" kern="1200" dirty="0"/>
          </a:p>
        </p:txBody>
      </p:sp>
      <p:sp>
        <p:nvSpPr>
          <p:cNvPr id="37" name="Oval 36"/>
          <p:cNvSpPr/>
          <p:nvPr/>
        </p:nvSpPr>
        <p:spPr>
          <a:xfrm>
            <a:off x="5940152" y="1851670"/>
            <a:ext cx="1126997" cy="1103018"/>
          </a:xfrm>
          <a:prstGeom prst="ellipse">
            <a:avLst/>
          </a:prstGeom>
          <a:blipFill dpi="0" rotWithShape="0">
            <a:blip r:embed="rId6" cstate="print"/>
            <a:srcRect/>
            <a:tile tx="38100" ty="25400" sx="14000" sy="12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sz="1600" dirty="0" smtClean="0">
                <a:solidFill>
                  <a:schemeClr val="tx1"/>
                </a:solidFill>
                <a:latin typeface="Arial" pitchFamily="34" charset="0"/>
                <a:cs typeface="Arial" pitchFamily="34" charset="0"/>
              </a:rPr>
              <a:t>Australian tissue banks are principally owned and operated on a not-for-profit basis </a:t>
            </a:r>
            <a:br>
              <a:rPr lang="en-AU" sz="1600" dirty="0" smtClean="0">
                <a:solidFill>
                  <a:schemeClr val="tx1"/>
                </a:solidFill>
                <a:latin typeface="Arial" pitchFamily="34" charset="0"/>
                <a:cs typeface="Arial" pitchFamily="34" charset="0"/>
              </a:rPr>
            </a:br>
            <a:r>
              <a:rPr lang="en-AU" sz="1600" dirty="0" smtClean="0">
                <a:solidFill>
                  <a:schemeClr val="tx1"/>
                </a:solidFill>
                <a:latin typeface="Arial" pitchFamily="34" charset="0"/>
                <a:cs typeface="Arial" pitchFamily="34" charset="0"/>
              </a:rPr>
              <a:t>by charitable organisations or state governments</a:t>
            </a:r>
            <a:endParaRPr lang="en-AU" sz="1600" dirty="0">
              <a:solidFill>
                <a:srgbClr val="002060"/>
              </a:solidFill>
              <a:latin typeface="Arial" pitchFamily="34" charset="0"/>
              <a:cs typeface="Arial" pitchFamily="34" charset="0"/>
            </a:endParaRPr>
          </a:p>
        </p:txBody>
      </p:sp>
      <p:sp>
        <p:nvSpPr>
          <p:cNvPr id="15" name="Slide Number Placeholder 2"/>
          <p:cNvSpPr txBox="1">
            <a:spLocks/>
          </p:cNvSpPr>
          <p:nvPr/>
        </p:nvSpPr>
        <p:spPr>
          <a:xfrm>
            <a:off x="6804248" y="4876006"/>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3558"/>
            <a:ext cx="8280920" cy="540060"/>
          </a:xfrm>
        </p:spPr>
        <p:txBody>
          <a:bodyPr>
            <a:noAutofit/>
          </a:bodyPr>
          <a:lstStyle/>
          <a:p>
            <a:r>
              <a:rPr lang="en-AU" sz="2500" dirty="0" smtClean="0"/>
              <a:t>The process for inclusion of biologicals in the ARTG</a:t>
            </a:r>
            <a:endParaRPr lang="en-AU" sz="2500"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l="31571" t="40554" r="47813" b="16088"/>
          <a:stretch/>
        </p:blipFill>
        <p:spPr>
          <a:xfrm>
            <a:off x="0" y="-2180778"/>
            <a:ext cx="6903944" cy="6869430"/>
          </a:xfrm>
          <a:prstGeom prst="rect">
            <a:avLst/>
          </a:prstGeom>
        </p:spPr>
      </p:pic>
      <p:cxnSp>
        <p:nvCxnSpPr>
          <p:cNvPr id="36" name="Straight Connector 35"/>
          <p:cNvCxnSpPr/>
          <p:nvPr/>
        </p:nvCxnSpPr>
        <p:spPr>
          <a:xfrm flipV="1">
            <a:off x="8676456"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88965FCB-C193-47C7-BA9B-8925BE36D90A}" type="slidenum">
              <a:rPr lang="en-AU" smtClean="0"/>
              <a:pPr/>
              <a:t>14</a:t>
            </a:fld>
            <a:endParaRPr lang="en-AU"/>
          </a:p>
        </p:txBody>
      </p:sp>
      <p:sp>
        <p:nvSpPr>
          <p:cNvPr id="10" name="Content Placeholder 9"/>
          <p:cNvSpPr>
            <a:spLocks noGrp="1"/>
          </p:cNvSpPr>
          <p:nvPr>
            <p:ph sz="half" idx="14"/>
          </p:nvPr>
        </p:nvSpPr>
        <p:spPr>
          <a:xfrm>
            <a:off x="467544" y="1419622"/>
            <a:ext cx="2952328" cy="2736304"/>
          </a:xfrm>
          <a:solidFill>
            <a:srgbClr val="C8D88B"/>
          </a:solidFill>
        </p:spPr>
        <p:txBody>
          <a:bodyPr>
            <a:noAutofit/>
          </a:bodyPr>
          <a:lstStyle/>
          <a:p>
            <a:pPr marL="180000" indent="0">
              <a:spcBef>
                <a:spcPts val="1200"/>
              </a:spcBef>
              <a:buNone/>
            </a:pPr>
            <a:r>
              <a:rPr lang="en-AU" sz="1800" b="0" dirty="0" smtClean="0">
                <a:solidFill>
                  <a:srgbClr val="002060"/>
                </a:solidFill>
              </a:rPr>
              <a:t>Evaluation is undertaken by scientists and clinicians who look at data on:</a:t>
            </a:r>
          </a:p>
          <a:p>
            <a:pPr marL="342000" indent="-180000">
              <a:lnSpc>
                <a:spcPct val="80000"/>
              </a:lnSpc>
              <a:spcBef>
                <a:spcPts val="1200"/>
              </a:spcBef>
              <a:buClr>
                <a:srgbClr val="002060"/>
              </a:buClr>
            </a:pPr>
            <a:r>
              <a:rPr lang="en-AU" dirty="0" smtClean="0">
                <a:solidFill>
                  <a:srgbClr val="002060"/>
                </a:solidFill>
              </a:rPr>
              <a:t>quality</a:t>
            </a:r>
          </a:p>
          <a:p>
            <a:pPr marL="342000" indent="-180000">
              <a:lnSpc>
                <a:spcPct val="80000"/>
              </a:lnSpc>
              <a:spcBef>
                <a:spcPts val="1200"/>
              </a:spcBef>
              <a:buClr>
                <a:srgbClr val="002060"/>
              </a:buClr>
            </a:pPr>
            <a:r>
              <a:rPr lang="en-AU" dirty="0" smtClean="0">
                <a:solidFill>
                  <a:srgbClr val="002060"/>
                </a:solidFill>
              </a:rPr>
              <a:t>safety</a:t>
            </a:r>
          </a:p>
          <a:p>
            <a:pPr marL="342000" indent="-180000">
              <a:lnSpc>
                <a:spcPct val="80000"/>
              </a:lnSpc>
              <a:spcBef>
                <a:spcPts val="1200"/>
              </a:spcBef>
              <a:buClr>
                <a:srgbClr val="002060"/>
              </a:buClr>
            </a:pPr>
            <a:r>
              <a:rPr lang="en-AU" dirty="0" smtClean="0">
                <a:solidFill>
                  <a:srgbClr val="002060"/>
                </a:solidFill>
              </a:rPr>
              <a:t>efficacy</a:t>
            </a:r>
          </a:p>
          <a:p>
            <a:pPr marL="342000" indent="-180000">
              <a:lnSpc>
                <a:spcPct val="80000"/>
              </a:lnSpc>
              <a:spcBef>
                <a:spcPts val="1200"/>
              </a:spcBef>
              <a:buClr>
                <a:srgbClr val="002060"/>
              </a:buClr>
            </a:pPr>
            <a:endParaRPr lang="en-AU" dirty="0" smtClean="0">
              <a:solidFill>
                <a:srgbClr val="002060"/>
              </a:solidFill>
            </a:endParaRPr>
          </a:p>
        </p:txBody>
      </p:sp>
      <p:sp>
        <p:nvSpPr>
          <p:cNvPr id="20" name="TextBox 19"/>
          <p:cNvSpPr txBox="1"/>
          <p:nvPr/>
        </p:nvSpPr>
        <p:spPr>
          <a:xfrm>
            <a:off x="539552" y="3507854"/>
            <a:ext cx="2448272" cy="646331"/>
          </a:xfrm>
          <a:prstGeom prst="rect">
            <a:avLst/>
          </a:prstGeom>
          <a:noFill/>
        </p:spPr>
        <p:txBody>
          <a:bodyPr wrap="square" rtlCol="0">
            <a:spAutoFit/>
          </a:bodyPr>
          <a:lstStyle/>
          <a:p>
            <a:r>
              <a:rPr lang="en-AU" sz="1200" dirty="0" smtClean="0">
                <a:solidFill>
                  <a:srgbClr val="002060"/>
                </a:solidFill>
                <a:latin typeface="Arial" pitchFamily="34" charset="0"/>
                <a:cs typeface="Arial" pitchFamily="34" charset="0"/>
              </a:rPr>
              <a:t>More information about what this means is provided later in the presentation</a:t>
            </a:r>
            <a:endParaRPr lang="en-AU" sz="1200" dirty="0">
              <a:solidFill>
                <a:srgbClr val="002060"/>
              </a:solidFill>
              <a:latin typeface="Arial" pitchFamily="34" charset="0"/>
              <a:cs typeface="Arial" pitchFamily="34" charset="0"/>
            </a:endParaRPr>
          </a:p>
        </p:txBody>
      </p:sp>
      <p:grpSp>
        <p:nvGrpSpPr>
          <p:cNvPr id="4" name="Group 22"/>
          <p:cNvGrpSpPr/>
          <p:nvPr/>
        </p:nvGrpSpPr>
        <p:grpSpPr>
          <a:xfrm>
            <a:off x="3131840" y="1275606"/>
            <a:ext cx="5921312" cy="3291831"/>
            <a:chOff x="2627784" y="2978331"/>
            <a:chExt cx="6624736" cy="3682885"/>
          </a:xfrm>
        </p:grpSpPr>
        <p:sp>
          <p:nvSpPr>
            <p:cNvPr id="24" name="Freeform 23"/>
            <p:cNvSpPr/>
            <p:nvPr/>
          </p:nvSpPr>
          <p:spPr>
            <a:xfrm>
              <a:off x="5148190" y="4911825"/>
              <a:ext cx="1749391" cy="1749391"/>
            </a:xfrm>
            <a:custGeom>
              <a:avLst/>
              <a:gdLst>
                <a:gd name="connsiteX0" fmla="*/ 0 w 1568767"/>
                <a:gd name="connsiteY0" fmla="*/ 784384 h 1568767"/>
                <a:gd name="connsiteX1" fmla="*/ 229742 w 1568767"/>
                <a:gd name="connsiteY1" fmla="*/ 229741 h 1568767"/>
                <a:gd name="connsiteX2" fmla="*/ 784386 w 1568767"/>
                <a:gd name="connsiteY2" fmla="*/ 1 h 1568767"/>
                <a:gd name="connsiteX3" fmla="*/ 1339029 w 1568767"/>
                <a:gd name="connsiteY3" fmla="*/ 229743 h 1568767"/>
                <a:gd name="connsiteX4" fmla="*/ 1568769 w 1568767"/>
                <a:gd name="connsiteY4" fmla="*/ 784387 h 1568767"/>
                <a:gd name="connsiteX5" fmla="*/ 1339028 w 1568767"/>
                <a:gd name="connsiteY5" fmla="*/ 1339030 h 1568767"/>
                <a:gd name="connsiteX6" fmla="*/ 784384 w 1568767"/>
                <a:gd name="connsiteY6" fmla="*/ 1568771 h 1568767"/>
                <a:gd name="connsiteX7" fmla="*/ 229741 w 1568767"/>
                <a:gd name="connsiteY7" fmla="*/ 1339030 h 1568767"/>
                <a:gd name="connsiteX8" fmla="*/ 1 w 1568767"/>
                <a:gd name="connsiteY8" fmla="*/ 784386 h 1568767"/>
                <a:gd name="connsiteX9" fmla="*/ 0 w 1568767"/>
                <a:gd name="connsiteY9" fmla="*/ 784384 h 156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767" h="1568767">
                  <a:moveTo>
                    <a:pt x="0" y="784384"/>
                  </a:moveTo>
                  <a:cubicBezTo>
                    <a:pt x="0" y="576352"/>
                    <a:pt x="82641" y="376841"/>
                    <a:pt x="229742" y="229741"/>
                  </a:cubicBezTo>
                  <a:cubicBezTo>
                    <a:pt x="376843" y="82641"/>
                    <a:pt x="576354" y="1"/>
                    <a:pt x="784386" y="1"/>
                  </a:cubicBezTo>
                  <a:cubicBezTo>
                    <a:pt x="992418" y="1"/>
                    <a:pt x="1191929" y="82642"/>
                    <a:pt x="1339029" y="229743"/>
                  </a:cubicBezTo>
                  <a:cubicBezTo>
                    <a:pt x="1486129" y="376844"/>
                    <a:pt x="1568769" y="576355"/>
                    <a:pt x="1568769" y="784387"/>
                  </a:cubicBezTo>
                  <a:cubicBezTo>
                    <a:pt x="1568769" y="992419"/>
                    <a:pt x="1486129" y="1191930"/>
                    <a:pt x="1339028" y="1339030"/>
                  </a:cubicBezTo>
                  <a:cubicBezTo>
                    <a:pt x="1191927" y="1486131"/>
                    <a:pt x="992416" y="1568771"/>
                    <a:pt x="784384" y="1568771"/>
                  </a:cubicBezTo>
                  <a:cubicBezTo>
                    <a:pt x="576352" y="1568771"/>
                    <a:pt x="376841" y="1486130"/>
                    <a:pt x="229741" y="1339030"/>
                  </a:cubicBezTo>
                  <a:cubicBezTo>
                    <a:pt x="82641" y="1191929"/>
                    <a:pt x="0" y="992418"/>
                    <a:pt x="1" y="784386"/>
                  </a:cubicBezTo>
                  <a:cubicBezTo>
                    <a:pt x="1" y="784385"/>
                    <a:pt x="0" y="784385"/>
                    <a:pt x="0" y="784384"/>
                  </a:cubicBez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361" tIns="237360" rIns="237361" bIns="237360" numCol="1" spcCol="1270" anchor="ctr" anchorCtr="0">
              <a:noAutofit/>
            </a:bodyPr>
            <a:lstStyle/>
            <a:p>
              <a:pPr lvl="0" algn="ctr" defTabSz="533400">
                <a:lnSpc>
                  <a:spcPct val="90000"/>
                </a:lnSpc>
                <a:spcBef>
                  <a:spcPct val="0"/>
                </a:spcBef>
                <a:spcAft>
                  <a:spcPct val="35000"/>
                </a:spcAft>
              </a:pPr>
              <a:r>
                <a:rPr lang="en-AU" sz="1200" kern="1200" dirty="0" smtClean="0">
                  <a:latin typeface="Arial" pitchFamily="34" charset="0"/>
                  <a:cs typeface="Arial" pitchFamily="34" charset="0"/>
                </a:rPr>
                <a:t>Communication between the TGA and the sponsor</a:t>
              </a:r>
              <a:endParaRPr lang="en-GB" sz="1200" kern="1200" dirty="0">
                <a:latin typeface="Arial" pitchFamily="34" charset="0"/>
                <a:cs typeface="Arial" pitchFamily="34" charset="0"/>
              </a:endParaRPr>
            </a:p>
          </p:txBody>
        </p:sp>
        <p:sp>
          <p:nvSpPr>
            <p:cNvPr id="25" name="Left-Right Arrow 24"/>
            <p:cNvSpPr/>
            <p:nvPr/>
          </p:nvSpPr>
          <p:spPr>
            <a:xfrm rot="10800000">
              <a:off x="4427982" y="5653282"/>
              <a:ext cx="858354"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6" name="Freeform 25"/>
            <p:cNvSpPr/>
            <p:nvPr/>
          </p:nvSpPr>
          <p:spPr>
            <a:xfrm>
              <a:off x="2627784" y="5280700"/>
              <a:ext cx="1778827"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latin typeface="Arial" pitchFamily="34" charset="0"/>
                  <a:cs typeface="Arial" pitchFamily="34" charset="0"/>
                </a:rPr>
                <a:t>1. Preparation by the TGA of standards and guidelines</a:t>
              </a:r>
              <a:endParaRPr lang="en-GB" sz="1600" kern="1200" dirty="0">
                <a:latin typeface="Arial" pitchFamily="34" charset="0"/>
                <a:cs typeface="Arial" pitchFamily="34" charset="0"/>
              </a:endParaRPr>
            </a:p>
          </p:txBody>
        </p:sp>
        <p:sp>
          <p:nvSpPr>
            <p:cNvPr id="27" name="Left-Right Arrow 26"/>
            <p:cNvSpPr/>
            <p:nvPr/>
          </p:nvSpPr>
          <p:spPr>
            <a:xfrm rot="13500000">
              <a:off x="4857059" y="4855356"/>
              <a:ext cx="617651"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Freeform 27"/>
            <p:cNvSpPr/>
            <p:nvPr/>
          </p:nvSpPr>
          <p:spPr>
            <a:xfrm>
              <a:off x="3352844" y="3652680"/>
              <a:ext cx="1728115"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latin typeface="Arial" pitchFamily="34" charset="0"/>
                  <a:cs typeface="Arial" pitchFamily="34" charset="0"/>
                </a:rPr>
                <a:t>2. Preparation and lodgement of submission</a:t>
              </a:r>
              <a:endParaRPr lang="en-GB" sz="1600" kern="1200" dirty="0">
                <a:latin typeface="Arial" pitchFamily="34" charset="0"/>
                <a:cs typeface="Arial" pitchFamily="34" charset="0"/>
              </a:endParaRPr>
            </a:p>
          </p:txBody>
        </p:sp>
        <p:sp>
          <p:nvSpPr>
            <p:cNvPr id="29" name="Left-Right Arrow 28"/>
            <p:cNvSpPr/>
            <p:nvPr/>
          </p:nvSpPr>
          <p:spPr>
            <a:xfrm rot="16200000">
              <a:off x="5537299" y="4358893"/>
              <a:ext cx="853033" cy="447098"/>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Freeform 29"/>
            <p:cNvSpPr/>
            <p:nvPr/>
          </p:nvSpPr>
          <p:spPr>
            <a:xfrm>
              <a:off x="5148064" y="2978331"/>
              <a:ext cx="1656183"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latin typeface="Arial" pitchFamily="34" charset="0"/>
                  <a:cs typeface="Arial" pitchFamily="34" charset="0"/>
                </a:rPr>
                <a:t>3. Evaluation</a:t>
              </a:r>
              <a:br>
                <a:rPr lang="en-AU" sz="1600" kern="1200" dirty="0" smtClean="0">
                  <a:latin typeface="Arial" pitchFamily="34" charset="0"/>
                  <a:cs typeface="Arial" pitchFamily="34" charset="0"/>
                </a:rPr>
              </a:br>
              <a:r>
                <a:rPr lang="en-AU" sz="1200" dirty="0" smtClean="0">
                  <a:latin typeface="Arial" pitchFamily="34" charset="0"/>
                  <a:cs typeface="Arial" pitchFamily="34" charset="0"/>
                </a:rPr>
                <a:t>Careful s</a:t>
              </a:r>
              <a:r>
                <a:rPr lang="en-AU" sz="1200" kern="1200" dirty="0" smtClean="0">
                  <a:latin typeface="Arial" pitchFamily="34" charset="0"/>
                  <a:cs typeface="Arial" pitchFamily="34" charset="0"/>
                </a:rPr>
                <a:t>crutiny of process of manufacture</a:t>
              </a:r>
              <a:endParaRPr lang="en-GB" sz="1200" kern="1200" dirty="0">
                <a:latin typeface="Arial" pitchFamily="34" charset="0"/>
                <a:cs typeface="Arial" pitchFamily="34" charset="0"/>
              </a:endParaRPr>
            </a:p>
          </p:txBody>
        </p:sp>
        <p:sp>
          <p:nvSpPr>
            <p:cNvPr id="31" name="Left-Right Arrow 30"/>
            <p:cNvSpPr/>
            <p:nvPr/>
          </p:nvSpPr>
          <p:spPr>
            <a:xfrm rot="18900000">
              <a:off x="6491554" y="4832122"/>
              <a:ext cx="586844" cy="447098"/>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Freeform 31"/>
            <p:cNvSpPr/>
            <p:nvPr/>
          </p:nvSpPr>
          <p:spPr>
            <a:xfrm>
              <a:off x="6846671" y="3652680"/>
              <a:ext cx="1613761"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latin typeface="Arial" pitchFamily="34" charset="0"/>
                  <a:cs typeface="Arial" pitchFamily="34" charset="0"/>
                </a:rPr>
                <a:t>4. Decision</a:t>
              </a:r>
              <a:endParaRPr lang="en-GB" sz="1600" kern="1200" dirty="0">
                <a:latin typeface="Arial" pitchFamily="34" charset="0"/>
                <a:cs typeface="Arial" pitchFamily="34" charset="0"/>
              </a:endParaRPr>
            </a:p>
          </p:txBody>
        </p:sp>
        <p:sp>
          <p:nvSpPr>
            <p:cNvPr id="33" name="Left-Right Arrow 32"/>
            <p:cNvSpPr/>
            <p:nvPr/>
          </p:nvSpPr>
          <p:spPr>
            <a:xfrm>
              <a:off x="6736457" y="5653282"/>
              <a:ext cx="787871"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4" name="Freeform 33"/>
            <p:cNvSpPr/>
            <p:nvPr/>
          </p:nvSpPr>
          <p:spPr>
            <a:xfrm>
              <a:off x="7521020" y="5280700"/>
              <a:ext cx="1731500"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latin typeface="Arial" pitchFamily="34" charset="0"/>
                  <a:cs typeface="Arial" pitchFamily="34" charset="0"/>
                </a:rPr>
                <a:t>5. Finalisation</a:t>
              </a:r>
              <a:endParaRPr lang="en-GB" sz="1600" kern="1200" dirty="0">
                <a:latin typeface="Arial" pitchFamily="34" charset="0"/>
                <a:cs typeface="Arial" pitchFamily="34" charset="0"/>
              </a:endParaRPr>
            </a:p>
          </p:txBody>
        </p:sp>
      </p:grpSp>
      <p:sp>
        <p:nvSpPr>
          <p:cNvPr id="19" name="Rectangle 18"/>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sz="1600" dirty="0" smtClean="0">
                <a:solidFill>
                  <a:srgbClr val="002060"/>
                </a:solidFill>
                <a:latin typeface="Arial" pitchFamily="34" charset="0"/>
                <a:cs typeface="Arial" pitchFamily="34" charset="0"/>
              </a:rPr>
              <a:t>The Advisory Committee on Biologicals provides independent expert advice to the TGA about issues related to biologicals</a:t>
            </a:r>
            <a:endParaRPr lang="en-AU" sz="1600" dirty="0">
              <a:solidFill>
                <a:srgbClr val="002060"/>
              </a:solidFill>
              <a:latin typeface="Arial" pitchFamily="34" charset="0"/>
              <a:cs typeface="Arial" pitchFamily="34" charset="0"/>
            </a:endParaRPr>
          </a:p>
        </p:txBody>
      </p:sp>
      <p:sp>
        <p:nvSpPr>
          <p:cNvPr id="21" name="Slide Number Placeholder 2"/>
          <p:cNvSpPr txBox="1">
            <a:spLocks/>
          </p:cNvSpPr>
          <p:nvPr/>
        </p:nvSpPr>
        <p:spPr>
          <a:xfrm>
            <a:off x="6804248" y="4876006"/>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Autofit/>
          </a:bodyPr>
          <a:lstStyle/>
          <a:p>
            <a:r>
              <a:rPr lang="en-AU" sz="3000" dirty="0"/>
              <a:t>Decisions are based on </a:t>
            </a:r>
            <a:r>
              <a:rPr lang="en-AU" sz="3000" dirty="0" smtClean="0"/>
              <a:t>evidence</a:t>
            </a:r>
            <a:r>
              <a:rPr lang="en-AU" sz="3600" dirty="0"/>
              <a:t/>
            </a:r>
            <a:br>
              <a:rPr lang="en-AU" sz="3600" dirty="0"/>
            </a:br>
            <a:r>
              <a:rPr lang="en-AU" sz="2600" dirty="0" smtClean="0">
                <a:solidFill>
                  <a:srgbClr val="7030A0"/>
                </a:solidFill>
              </a:rPr>
              <a:t>Quality </a:t>
            </a:r>
            <a:r>
              <a:rPr lang="en-AU" sz="2600" dirty="0">
                <a:solidFill>
                  <a:srgbClr val="7030A0"/>
                </a:solidFill>
              </a:rPr>
              <a:t>data </a:t>
            </a:r>
            <a:r>
              <a:rPr lang="en-AU" sz="2600" dirty="0">
                <a:solidFill>
                  <a:srgbClr val="002060"/>
                </a:solidFill>
              </a:rPr>
              <a:t>is supplied by applicant</a:t>
            </a:r>
            <a:endParaRPr lang="en-AU" sz="26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15</a:t>
            </a:fld>
            <a:endParaRPr lang="en-AU" dirty="0"/>
          </a:p>
        </p:txBody>
      </p:sp>
      <p:sp>
        <p:nvSpPr>
          <p:cNvPr id="13" name="Freeform 12"/>
          <p:cNvSpPr/>
          <p:nvPr/>
        </p:nvSpPr>
        <p:spPr>
          <a:xfrm>
            <a:off x="251520" y="1779662"/>
            <a:ext cx="5616623" cy="636404"/>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a:solidFill>
            <a:srgbClr val="002C47"/>
          </a:solidFill>
          <a:ln>
            <a:solidFill>
              <a:srgbClr val="002C47"/>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algn="ctr">
              <a:spcBef>
                <a:spcPts val="600"/>
              </a:spcBef>
            </a:pPr>
            <a:r>
              <a:rPr lang="en-AU" sz="1400" dirty="0" smtClean="0">
                <a:solidFill>
                  <a:srgbClr val="FFFFFF"/>
                </a:solidFill>
                <a:latin typeface="Arial" pitchFamily="34" charset="0"/>
                <a:cs typeface="Arial" pitchFamily="34" charset="0"/>
              </a:rPr>
              <a:t>Evaluated by biologists, virologists and others working for the TGA </a:t>
            </a:r>
            <a:endParaRPr lang="en-AU" sz="1400" kern="1200" dirty="0">
              <a:latin typeface="Arial" pitchFamily="34" charset="0"/>
              <a:cs typeface="Arial" pitchFamily="34" charset="0"/>
            </a:endParaRPr>
          </a:p>
        </p:txBody>
      </p:sp>
      <p:sp>
        <p:nvSpPr>
          <p:cNvPr id="14" name="Freeform 13"/>
          <p:cNvSpPr/>
          <p:nvPr/>
        </p:nvSpPr>
        <p:spPr>
          <a:xfrm>
            <a:off x="251520" y="2416066"/>
            <a:ext cx="2692584" cy="2027892"/>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80000" indent="-180000">
              <a:spcBef>
                <a:spcPts val="1200"/>
              </a:spcBef>
              <a:buFont typeface="Arial" pitchFamily="34" charset="0"/>
              <a:buChar char="•"/>
            </a:pPr>
            <a:r>
              <a:rPr lang="en-AU" sz="1600" dirty="0" smtClean="0">
                <a:latin typeface="Arial" pitchFamily="34" charset="0"/>
                <a:cs typeface="Arial" pitchFamily="34" charset="0"/>
              </a:rPr>
              <a:t>Donor selection and testing</a:t>
            </a:r>
          </a:p>
          <a:p>
            <a:pPr marL="180000" indent="-180000">
              <a:spcBef>
                <a:spcPts val="1200"/>
              </a:spcBef>
              <a:buFont typeface="Arial" pitchFamily="34" charset="0"/>
              <a:buChar char="•"/>
            </a:pPr>
            <a:r>
              <a:rPr lang="en-AU" sz="1600" dirty="0" smtClean="0">
                <a:latin typeface="Arial" pitchFamily="34" charset="0"/>
                <a:cs typeface="Arial" pitchFamily="34" charset="0"/>
              </a:rPr>
              <a:t>Control of manufacturing and transport</a:t>
            </a:r>
          </a:p>
          <a:p>
            <a:pPr marL="180000" indent="-180000">
              <a:spcBef>
                <a:spcPts val="1200"/>
              </a:spcBef>
              <a:buFont typeface="Arial" pitchFamily="34" charset="0"/>
              <a:buChar char="•"/>
            </a:pPr>
            <a:r>
              <a:rPr lang="en-AU" sz="1600" dirty="0" smtClean="0">
                <a:latin typeface="Arial" pitchFamily="34" charset="0"/>
                <a:cs typeface="Arial" pitchFamily="34" charset="0"/>
              </a:rPr>
              <a:t>Microbial control</a:t>
            </a:r>
          </a:p>
        </p:txBody>
      </p:sp>
      <p:sp>
        <p:nvSpPr>
          <p:cNvPr id="17" name="Freeform 16"/>
          <p:cNvSpPr/>
          <p:nvPr/>
        </p:nvSpPr>
        <p:spPr>
          <a:xfrm>
            <a:off x="2987824" y="2416066"/>
            <a:ext cx="2880319" cy="2027892"/>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indent="-180000">
              <a:spcBef>
                <a:spcPts val="1200"/>
              </a:spcBef>
              <a:buFont typeface="Arial" pitchFamily="34" charset="0"/>
              <a:buChar char="•"/>
            </a:pPr>
            <a:r>
              <a:rPr lang="en-AU" sz="1600" dirty="0" smtClean="0">
                <a:latin typeface="Arial" pitchFamily="34" charset="0"/>
                <a:cs typeface="Arial" pitchFamily="34" charset="0"/>
              </a:rPr>
              <a:t>Stability</a:t>
            </a:r>
            <a:endParaRPr lang="en-AU" sz="1600" dirty="0" smtClean="0">
              <a:latin typeface="Arial" pitchFamily="34" charset="0"/>
              <a:cs typeface="Arial" pitchFamily="34" charset="0"/>
            </a:endParaRPr>
          </a:p>
          <a:p>
            <a:pPr marL="180000" indent="-180000">
              <a:spcBef>
                <a:spcPts val="1200"/>
              </a:spcBef>
              <a:buFont typeface="Arial" pitchFamily="34" charset="0"/>
              <a:buChar char="•"/>
            </a:pPr>
            <a:r>
              <a:rPr lang="en-AU" sz="1600" dirty="0" smtClean="0">
                <a:latin typeface="Arial" pitchFamily="34" charset="0"/>
                <a:cs typeface="Arial" pitchFamily="34" charset="0"/>
              </a:rPr>
              <a:t>‘Critical materials’: quality of materials that come into contact with the product</a:t>
            </a:r>
          </a:p>
          <a:p>
            <a:pPr marL="180000" indent="-180000">
              <a:spcBef>
                <a:spcPts val="1200"/>
              </a:spcBef>
              <a:buFont typeface="Arial" pitchFamily="34" charset="0"/>
              <a:buChar char="•"/>
            </a:pPr>
            <a:r>
              <a:rPr lang="en-AU" sz="1600" dirty="0" smtClean="0">
                <a:latin typeface="Arial" pitchFamily="34" charset="0"/>
                <a:cs typeface="Arial" pitchFamily="34" charset="0"/>
              </a:rPr>
              <a:t>Labelling to allow donor traceability</a:t>
            </a:r>
          </a:p>
        </p:txBody>
      </p:sp>
      <p:cxnSp>
        <p:nvCxnSpPr>
          <p:cNvPr id="21" name="Straight Connector 20"/>
          <p:cNvCxnSpPr/>
          <p:nvPr/>
        </p:nvCxnSpPr>
        <p:spPr>
          <a:xfrm>
            <a:off x="0" y="4515966"/>
            <a:ext cx="914400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372200" y="1313018"/>
            <a:ext cx="2664296" cy="3244646"/>
            <a:chOff x="5615608" y="2142175"/>
            <a:chExt cx="3024336" cy="2304256"/>
          </a:xfrm>
        </p:grpSpPr>
        <p:sp>
          <p:nvSpPr>
            <p:cNvPr id="23" name="Rounded Rectangle 22"/>
            <p:cNvSpPr/>
            <p:nvPr/>
          </p:nvSpPr>
          <p:spPr>
            <a:xfrm>
              <a:off x="5615608" y="2142175"/>
              <a:ext cx="3024336" cy="2304256"/>
            </a:xfrm>
            <a:prstGeom prst="roundRect">
              <a:avLst/>
            </a:prstGeom>
            <a:solidFill>
              <a:srgbClr val="4D2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5831632" y="2282123"/>
              <a:ext cx="2664296" cy="2032740"/>
            </a:xfrm>
            <a:prstGeom prst="rect">
              <a:avLst/>
            </a:prstGeom>
            <a:noFill/>
          </p:spPr>
          <p:txBody>
            <a:bodyPr wrap="square" rtlCol="0">
              <a:spAutoFit/>
            </a:bodyPr>
            <a:lstStyle/>
            <a:p>
              <a:pPr lvl="0">
                <a:spcAft>
                  <a:spcPts val="1200"/>
                </a:spcAft>
              </a:pPr>
              <a:r>
                <a:rPr lang="en-AU" dirty="0" smtClean="0">
                  <a:solidFill>
                    <a:schemeClr val="bg1"/>
                  </a:solidFill>
                  <a:latin typeface="Arial" pitchFamily="34" charset="0"/>
                  <a:cs typeface="Arial" pitchFamily="34" charset="0"/>
                </a:rPr>
                <a:t>For example, when using banked ocular tissue from deceased donors, tests for viruses (such as HIV, HCV) must be validated through testing of the blood of the  deceased donor.</a:t>
              </a:r>
            </a:p>
          </p:txBody>
        </p:sp>
      </p:grpSp>
      <p:pic>
        <p:nvPicPr>
          <p:cNvPr id="16" name="Picture 15"/>
          <p:cNvPicPr>
            <a:picLocks noChangeAspect="1"/>
          </p:cNvPicPr>
          <p:nvPr/>
        </p:nvPicPr>
        <p:blipFill>
          <a:blip r:embed="rId3" cstate="print">
            <a:duotone>
              <a:prstClr val="black"/>
              <a:schemeClr val="accent6">
                <a:tint val="45000"/>
                <a:satMod val="400000"/>
              </a:schemeClr>
            </a:duotone>
          </a:blip>
          <a:stretch>
            <a:fillRect/>
          </a:stretch>
        </p:blipFill>
        <p:spPr>
          <a:xfrm>
            <a:off x="251520" y="4788000"/>
            <a:ext cx="325145" cy="296114"/>
          </a:xfrm>
          <a:prstGeom prst="rect">
            <a:avLst/>
          </a:prstGeom>
        </p:spPr>
      </p:pic>
      <p:sp>
        <p:nvSpPr>
          <p:cNvPr id="15" name="Rectangle 14"/>
          <p:cNvSpPr/>
          <p:nvPr/>
        </p:nvSpPr>
        <p:spPr>
          <a:xfrm>
            <a:off x="0" y="4731990"/>
            <a:ext cx="9144000" cy="41151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AU" dirty="0" smtClean="0">
                <a:solidFill>
                  <a:srgbClr val="002060"/>
                </a:solidFill>
                <a:latin typeface="Arial" pitchFamily="34" charset="0"/>
                <a:cs typeface="Arial" pitchFamily="34" charset="0"/>
              </a:rPr>
              <a:t>Donor traceability is an important consideration when evaluating quality data</a:t>
            </a:r>
            <a:endParaRPr lang="en-AU" dirty="0">
              <a:solidFill>
                <a:srgbClr val="002060"/>
              </a:solidFill>
              <a:latin typeface="Arial" pitchFamily="34" charset="0"/>
              <a:cs typeface="Arial" pitchFamily="34" charset="0"/>
            </a:endParaRPr>
          </a:p>
        </p:txBody>
      </p:sp>
      <p:sp>
        <p:nvSpPr>
          <p:cNvPr id="18" name="Slide Number Placeholder 2"/>
          <p:cNvSpPr txBox="1">
            <a:spLocks/>
          </p:cNvSpPr>
          <p:nvPr/>
        </p:nvSpPr>
        <p:spPr>
          <a:xfrm>
            <a:off x="6804248" y="4876006"/>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3558"/>
            <a:ext cx="8272491" cy="535785"/>
          </a:xfrm>
        </p:spPr>
        <p:txBody>
          <a:bodyPr>
            <a:normAutofit fontScale="90000"/>
          </a:bodyPr>
          <a:lstStyle/>
          <a:p>
            <a:r>
              <a:rPr lang="en-AU" sz="3600" dirty="0"/>
              <a:t>Decisions are based on evidence </a:t>
            </a:r>
            <a:r>
              <a:rPr lang="en-AU" dirty="0"/>
              <a:t/>
            </a:r>
            <a:br>
              <a:rPr lang="en-AU" dirty="0"/>
            </a:br>
            <a:r>
              <a:rPr lang="en-AU" sz="2900" dirty="0">
                <a:solidFill>
                  <a:srgbClr val="7030A0"/>
                </a:solidFill>
              </a:rPr>
              <a:t>Safety and efficacy data</a:t>
            </a:r>
            <a:r>
              <a:rPr lang="en-AU" sz="2900" dirty="0">
                <a:solidFill>
                  <a:srgbClr val="002060"/>
                </a:solidFill>
              </a:rPr>
              <a:t> </a:t>
            </a:r>
            <a:r>
              <a:rPr lang="en-AU" sz="2900" dirty="0" smtClean="0">
                <a:solidFill>
                  <a:srgbClr val="002060"/>
                </a:solidFill>
              </a:rPr>
              <a:t>is supplied by the </a:t>
            </a:r>
            <a:r>
              <a:rPr lang="en-AU" sz="2900" dirty="0">
                <a:solidFill>
                  <a:srgbClr val="002060"/>
                </a:solidFill>
              </a:rPr>
              <a:t>applicant</a:t>
            </a:r>
            <a:endParaRPr lang="en-GB" sz="2900" dirty="0"/>
          </a:p>
        </p:txBody>
      </p:sp>
      <p:cxnSp>
        <p:nvCxnSpPr>
          <p:cNvPr id="27" name="Straight Connector 26"/>
          <p:cNvCxnSpPr/>
          <p:nvPr/>
        </p:nvCxnSpPr>
        <p:spPr>
          <a:xfrm>
            <a:off x="7812360"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88965FCB-C193-47C7-BA9B-8925BE36D90A}" type="slidenum">
              <a:rPr lang="en-AU" smtClean="0"/>
              <a:pPr/>
              <a:t>16</a:t>
            </a:fld>
            <a:endParaRPr lang="en-AU" dirty="0"/>
          </a:p>
        </p:txBody>
      </p:sp>
      <p:sp>
        <p:nvSpPr>
          <p:cNvPr id="6" name="Freeform 5"/>
          <p:cNvSpPr/>
          <p:nvPr/>
        </p:nvSpPr>
        <p:spPr>
          <a:xfrm>
            <a:off x="539552" y="1707656"/>
            <a:ext cx="2581358" cy="864096"/>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a:solidFill>
            <a:srgbClr val="002C47"/>
          </a:solidFill>
          <a:ln>
            <a:solidFill>
              <a:srgbClr val="002C47"/>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lvl="0">
              <a:lnSpc>
                <a:spcPct val="90000"/>
              </a:lnSpc>
              <a:spcBef>
                <a:spcPts val="1200"/>
              </a:spcBef>
            </a:pPr>
            <a:r>
              <a:rPr lang="en-AU" b="1" dirty="0" smtClean="0">
                <a:latin typeface="Arial" pitchFamily="34" charset="0"/>
                <a:cs typeface="Arial" pitchFamily="34" charset="0"/>
              </a:rPr>
              <a:t>Nonclinical data</a:t>
            </a:r>
          </a:p>
          <a:p>
            <a:pPr lvl="0">
              <a:spcBef>
                <a:spcPts val="600"/>
              </a:spcBef>
            </a:pPr>
            <a:r>
              <a:rPr lang="en-AU" sz="1400" dirty="0" smtClean="0">
                <a:solidFill>
                  <a:srgbClr val="FFFFFF"/>
                </a:solidFill>
                <a:latin typeface="Arial" pitchFamily="34" charset="0"/>
                <a:cs typeface="Arial" pitchFamily="34" charset="0"/>
              </a:rPr>
              <a:t>Evaluated by toxicologists</a:t>
            </a:r>
            <a:endParaRPr lang="en-AU" sz="1400" kern="1200" dirty="0">
              <a:latin typeface="Arial" pitchFamily="34" charset="0"/>
              <a:cs typeface="Arial" pitchFamily="34" charset="0"/>
            </a:endParaRPr>
          </a:p>
        </p:txBody>
      </p:sp>
      <p:sp>
        <p:nvSpPr>
          <p:cNvPr id="7" name="Freeform 6"/>
          <p:cNvSpPr/>
          <p:nvPr/>
        </p:nvSpPr>
        <p:spPr>
          <a:xfrm>
            <a:off x="539552" y="2571749"/>
            <a:ext cx="2581358" cy="2160239"/>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indent="-180000">
              <a:spcBef>
                <a:spcPts val="1200"/>
              </a:spcBef>
              <a:buFont typeface="Arial" pitchFamily="34" charset="0"/>
              <a:buChar char="•"/>
            </a:pPr>
            <a:endParaRPr lang="en-AU" sz="1600" dirty="0" smtClean="0">
              <a:solidFill>
                <a:srgbClr val="002060"/>
              </a:solidFill>
            </a:endParaRPr>
          </a:p>
          <a:p>
            <a:pPr marL="180000" indent="-180000">
              <a:spcBef>
                <a:spcPts val="1200"/>
              </a:spcBef>
              <a:buFont typeface="Arial" pitchFamily="34" charset="0"/>
              <a:buChar char="•"/>
            </a:pPr>
            <a:r>
              <a:rPr lang="en-AU" sz="1600" dirty="0" smtClean="0">
                <a:solidFill>
                  <a:srgbClr val="002060"/>
                </a:solidFill>
                <a:latin typeface="Arial" pitchFamily="34" charset="0"/>
                <a:cs typeface="Arial" pitchFamily="34" charset="0"/>
              </a:rPr>
              <a:t>Biological dynamics and kinetics – laboratory data regarding efficacy</a:t>
            </a:r>
          </a:p>
          <a:p>
            <a:pPr marL="180000" indent="-180000">
              <a:spcBef>
                <a:spcPts val="1200"/>
              </a:spcBef>
              <a:buFont typeface="Arial" pitchFamily="34" charset="0"/>
              <a:buChar char="•"/>
            </a:pPr>
            <a:r>
              <a:rPr lang="en-AU" sz="1600" dirty="0" smtClean="0">
                <a:solidFill>
                  <a:srgbClr val="002060"/>
                </a:solidFill>
                <a:latin typeface="Arial" pitchFamily="34" charset="0"/>
                <a:cs typeface="Arial" pitchFamily="34" charset="0"/>
              </a:rPr>
              <a:t>Toxicology data – laboratory data regarding safety</a:t>
            </a:r>
            <a:endParaRPr lang="en-AU" sz="1600" dirty="0" smtClean="0">
              <a:latin typeface="Arial" pitchFamily="34" charset="0"/>
              <a:cs typeface="Arial" pitchFamily="34" charset="0"/>
            </a:endParaRPr>
          </a:p>
          <a:p>
            <a:pPr marL="266700" indent="-266700">
              <a:spcBef>
                <a:spcPts val="1200"/>
              </a:spcBef>
            </a:pPr>
            <a:endParaRPr lang="en-AU" sz="1600" dirty="0"/>
          </a:p>
        </p:txBody>
      </p:sp>
      <p:sp>
        <p:nvSpPr>
          <p:cNvPr id="8" name="Freeform 7"/>
          <p:cNvSpPr/>
          <p:nvPr/>
        </p:nvSpPr>
        <p:spPr>
          <a:xfrm>
            <a:off x="3203848" y="1707654"/>
            <a:ext cx="2581358" cy="864096"/>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a:solidFill>
            <a:schemeClr val="tx2"/>
          </a:solidFill>
          <a:ln>
            <a:solidFill>
              <a:srgbClr val="002C47"/>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a:spcBef>
                <a:spcPts val="1200"/>
              </a:spcBef>
            </a:pPr>
            <a:r>
              <a:rPr lang="en-AU" b="1" dirty="0" smtClean="0">
                <a:latin typeface="Arial" pitchFamily="34" charset="0"/>
                <a:cs typeface="Arial" pitchFamily="34" charset="0"/>
              </a:rPr>
              <a:t>Clinical data</a:t>
            </a:r>
          </a:p>
          <a:p>
            <a:pPr>
              <a:spcBef>
                <a:spcPts val="600"/>
              </a:spcBef>
            </a:pPr>
            <a:r>
              <a:rPr lang="en-AU" sz="1400" dirty="0" smtClean="0">
                <a:latin typeface="Arial" pitchFamily="34" charset="0"/>
                <a:cs typeface="Arial" pitchFamily="34" charset="0"/>
              </a:rPr>
              <a:t>Usually evaluated by a medical doctor</a:t>
            </a:r>
            <a:endParaRPr lang="en-AU" sz="1400" dirty="0">
              <a:latin typeface="Arial" pitchFamily="34" charset="0"/>
              <a:cs typeface="Arial" pitchFamily="34" charset="0"/>
            </a:endParaRPr>
          </a:p>
        </p:txBody>
      </p:sp>
      <p:sp>
        <p:nvSpPr>
          <p:cNvPr id="9" name="Freeform 8"/>
          <p:cNvSpPr/>
          <p:nvPr/>
        </p:nvSpPr>
        <p:spPr>
          <a:xfrm>
            <a:off x="3203848" y="2571750"/>
            <a:ext cx="2581358" cy="2160241"/>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266700" lvl="0" indent="-266700">
              <a:buFont typeface="Arial" pitchFamily="34" charset="0"/>
              <a:buChar char="•"/>
            </a:pPr>
            <a:endParaRPr lang="en-AU" sz="1600" dirty="0" smtClean="0">
              <a:solidFill>
                <a:srgbClr val="000000"/>
              </a:solidFill>
            </a:endParaRPr>
          </a:p>
          <a:p>
            <a:pPr marL="180000" lvl="0" indent="-180000">
              <a:spcBef>
                <a:spcPts val="1200"/>
              </a:spcBef>
              <a:buFont typeface="Arial" pitchFamily="34" charset="0"/>
              <a:buChar char="•"/>
            </a:pPr>
            <a:r>
              <a:rPr lang="en-AU" sz="1600" dirty="0" smtClean="0">
                <a:solidFill>
                  <a:srgbClr val="002060"/>
                </a:solidFill>
                <a:latin typeface="Arial" pitchFamily="34" charset="0"/>
                <a:cs typeface="Arial" pitchFamily="34" charset="0"/>
              </a:rPr>
              <a:t>Mostly results of clinical trials conducted by pharmaceutical companies or research organisations, using patients who have volunteered to participate</a:t>
            </a:r>
          </a:p>
          <a:p>
            <a:pPr marL="0" lvl="1" algn="l" defTabSz="800100">
              <a:lnSpc>
                <a:spcPct val="90000"/>
              </a:lnSpc>
              <a:spcBef>
                <a:spcPts val="1200"/>
              </a:spcBef>
            </a:pPr>
            <a:endParaRPr lang="en-AU" sz="1800" kern="1200" dirty="0">
              <a:solidFill>
                <a:srgbClr val="002060"/>
              </a:solidFill>
            </a:endParaRPr>
          </a:p>
        </p:txBody>
      </p:sp>
      <p:pic>
        <p:nvPicPr>
          <p:cNvPr id="11" name="Picture 10"/>
          <p:cNvPicPr>
            <a:picLocks noChangeAspect="1"/>
          </p:cNvPicPr>
          <p:nvPr/>
        </p:nvPicPr>
        <p:blipFill>
          <a:blip r:embed="rId3" cstate="print"/>
          <a:stretch>
            <a:fillRect/>
          </a:stretch>
        </p:blipFill>
        <p:spPr>
          <a:xfrm>
            <a:off x="6012160" y="1563638"/>
            <a:ext cx="1276081" cy="1310569"/>
          </a:xfrm>
          <a:prstGeom prst="rect">
            <a:avLst/>
          </a:prstGeom>
        </p:spPr>
      </p:pic>
      <p:sp>
        <p:nvSpPr>
          <p:cNvPr id="25" name="Right Arrow 24"/>
          <p:cNvSpPr/>
          <p:nvPr/>
        </p:nvSpPr>
        <p:spPr>
          <a:xfrm rot="1485366">
            <a:off x="7428921" y="2258850"/>
            <a:ext cx="651381" cy="375117"/>
          </a:xfrm>
          <a:prstGeom prst="rightArrow">
            <a:avLst/>
          </a:prstGeom>
          <a:solidFill>
            <a:srgbClr val="002C47"/>
          </a:solidFill>
          <a:ln>
            <a:solidFill>
              <a:srgbClr val="00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stretch>
            <a:fillRect/>
          </a:stretch>
        </p:blipFill>
        <p:spPr>
          <a:xfrm>
            <a:off x="8100392" y="2499742"/>
            <a:ext cx="764568" cy="1157184"/>
          </a:xfrm>
          <a:prstGeom prst="rect">
            <a:avLst/>
          </a:prstGeom>
        </p:spPr>
      </p:pic>
      <p:sp>
        <p:nvSpPr>
          <p:cNvPr id="26" name="Right Arrow 25"/>
          <p:cNvSpPr/>
          <p:nvPr/>
        </p:nvSpPr>
        <p:spPr>
          <a:xfrm rot="8909513">
            <a:off x="7502325" y="3722422"/>
            <a:ext cx="651381" cy="375117"/>
          </a:xfrm>
          <a:prstGeom prst="rightArrow">
            <a:avLst/>
          </a:prstGeom>
          <a:solidFill>
            <a:srgbClr val="002C47"/>
          </a:solidFill>
          <a:ln>
            <a:solidFill>
              <a:srgbClr val="00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6084168" y="3435846"/>
            <a:ext cx="1269503" cy="1269503"/>
          </a:xfrm>
          <a:custGeom>
            <a:avLst/>
            <a:gdLst>
              <a:gd name="connsiteX0" fmla="*/ 0 w 1269503"/>
              <a:gd name="connsiteY0" fmla="*/ 634752 h 1269503"/>
              <a:gd name="connsiteX1" fmla="*/ 185915 w 1269503"/>
              <a:gd name="connsiteY1" fmla="*/ 185915 h 1269503"/>
              <a:gd name="connsiteX2" fmla="*/ 634753 w 1269503"/>
              <a:gd name="connsiteY2" fmla="*/ 1 h 1269503"/>
              <a:gd name="connsiteX3" fmla="*/ 1083590 w 1269503"/>
              <a:gd name="connsiteY3" fmla="*/ 185916 h 1269503"/>
              <a:gd name="connsiteX4" fmla="*/ 1269504 w 1269503"/>
              <a:gd name="connsiteY4" fmla="*/ 634754 h 1269503"/>
              <a:gd name="connsiteX5" fmla="*/ 1083589 w 1269503"/>
              <a:gd name="connsiteY5" fmla="*/ 1083592 h 1269503"/>
              <a:gd name="connsiteX6" fmla="*/ 634751 w 1269503"/>
              <a:gd name="connsiteY6" fmla="*/ 1269506 h 1269503"/>
              <a:gd name="connsiteX7" fmla="*/ 185914 w 1269503"/>
              <a:gd name="connsiteY7" fmla="*/ 1083591 h 1269503"/>
              <a:gd name="connsiteX8" fmla="*/ 0 w 1269503"/>
              <a:gd name="connsiteY8" fmla="*/ 634753 h 1269503"/>
              <a:gd name="connsiteX9" fmla="*/ 0 w 1269503"/>
              <a:gd name="connsiteY9" fmla="*/ 634752 h 126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503" h="1269503">
                <a:moveTo>
                  <a:pt x="0" y="634752"/>
                </a:moveTo>
                <a:cubicBezTo>
                  <a:pt x="0" y="466405"/>
                  <a:pt x="66876" y="304954"/>
                  <a:pt x="185915" y="185915"/>
                </a:cubicBezTo>
                <a:cubicBezTo>
                  <a:pt x="304954" y="66876"/>
                  <a:pt x="466406" y="1"/>
                  <a:pt x="634753" y="1"/>
                </a:cubicBezTo>
                <a:cubicBezTo>
                  <a:pt x="803100" y="1"/>
                  <a:pt x="964551" y="66877"/>
                  <a:pt x="1083590" y="185916"/>
                </a:cubicBezTo>
                <a:cubicBezTo>
                  <a:pt x="1202629" y="304955"/>
                  <a:pt x="1269504" y="466407"/>
                  <a:pt x="1269504" y="634754"/>
                </a:cubicBezTo>
                <a:cubicBezTo>
                  <a:pt x="1269504" y="803101"/>
                  <a:pt x="1202628" y="964552"/>
                  <a:pt x="1083589" y="1083592"/>
                </a:cubicBezTo>
                <a:cubicBezTo>
                  <a:pt x="964550" y="1202631"/>
                  <a:pt x="803098" y="1269507"/>
                  <a:pt x="634751" y="1269506"/>
                </a:cubicBezTo>
                <a:cubicBezTo>
                  <a:pt x="466404" y="1269506"/>
                  <a:pt x="304953" y="1202630"/>
                  <a:pt x="185914" y="1083591"/>
                </a:cubicBezTo>
                <a:cubicBezTo>
                  <a:pt x="66875" y="964552"/>
                  <a:pt x="0" y="803100"/>
                  <a:pt x="0" y="634753"/>
                </a:cubicBezTo>
                <a:lnTo>
                  <a:pt x="0" y="634752"/>
                </a:lnTo>
                <a:close/>
              </a:path>
            </a:pathLst>
          </a:custGeom>
          <a:solidFill>
            <a:srgbClr val="002C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915" tIns="185914" rIns="185915" bIns="185914" numCol="1" spcCol="1270" anchor="ctr" anchorCtr="0">
            <a:noAutofit/>
          </a:bodyPr>
          <a:lstStyle/>
          <a:p>
            <a:pPr lvl="0" algn="ctr" defTabSz="1511300">
              <a:lnSpc>
                <a:spcPct val="90000"/>
              </a:lnSpc>
              <a:spcBef>
                <a:spcPct val="0"/>
              </a:spcBef>
              <a:spcAft>
                <a:spcPct val="35000"/>
              </a:spcAft>
            </a:pPr>
            <a:r>
              <a:rPr lang="en-AU" sz="3400" kern="1200" dirty="0" smtClean="0"/>
              <a:t>TGA</a:t>
            </a:r>
            <a:endParaRPr lang="en-GB" sz="3400" kern="1200" dirty="0"/>
          </a:p>
        </p:txBody>
      </p:sp>
      <p:sp>
        <p:nvSpPr>
          <p:cNvPr id="15" name="Rectangle 14"/>
          <p:cNvSpPr/>
          <p:nvPr/>
        </p:nvSpPr>
        <p:spPr>
          <a:xfrm>
            <a:off x="0" y="4731990"/>
            <a:ext cx="9144000" cy="41151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AU" dirty="0" err="1" smtClean="0">
                <a:solidFill>
                  <a:srgbClr val="002060"/>
                </a:solidFill>
                <a:latin typeface="Arial" pitchFamily="34" charset="0"/>
                <a:cs typeface="Arial" pitchFamily="34" charset="0"/>
              </a:rPr>
              <a:t>Tumorigenicity</a:t>
            </a:r>
            <a:r>
              <a:rPr lang="en-AU" dirty="0" smtClean="0">
                <a:solidFill>
                  <a:srgbClr val="002060"/>
                </a:solidFill>
                <a:latin typeface="Arial" pitchFamily="34" charset="0"/>
                <a:cs typeface="Arial" pitchFamily="34" charset="0"/>
              </a:rPr>
              <a:t> is an important consideration when evaluating safety data</a:t>
            </a:r>
            <a:endParaRPr lang="en-AU" dirty="0">
              <a:solidFill>
                <a:srgbClr val="002060"/>
              </a:solidFill>
              <a:latin typeface="Arial" pitchFamily="34" charset="0"/>
              <a:cs typeface="Arial" pitchFamily="34" charset="0"/>
            </a:endParaRPr>
          </a:p>
        </p:txBody>
      </p:sp>
      <p:pic>
        <p:nvPicPr>
          <p:cNvPr id="16" name="Picture 15"/>
          <p:cNvPicPr>
            <a:picLocks noChangeAspect="1"/>
          </p:cNvPicPr>
          <p:nvPr/>
        </p:nvPicPr>
        <p:blipFill>
          <a:blip r:embed="rId5" cstate="print">
            <a:duotone>
              <a:prstClr val="black"/>
              <a:schemeClr val="accent6">
                <a:tint val="45000"/>
                <a:satMod val="400000"/>
              </a:schemeClr>
            </a:duotone>
          </a:blip>
          <a:stretch>
            <a:fillRect/>
          </a:stretch>
        </p:blipFill>
        <p:spPr>
          <a:xfrm>
            <a:off x="251520" y="4788000"/>
            <a:ext cx="325145" cy="296114"/>
          </a:xfrm>
          <a:prstGeom prst="rect">
            <a:avLst/>
          </a:prstGeom>
        </p:spPr>
      </p:pic>
      <p:sp>
        <p:nvSpPr>
          <p:cNvPr id="17" name="Slide Number Placeholder 2"/>
          <p:cNvSpPr txBox="1">
            <a:spLocks/>
          </p:cNvSpPr>
          <p:nvPr/>
        </p:nvSpPr>
        <p:spPr>
          <a:xfrm>
            <a:off x="6804248" y="4876006"/>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792088"/>
          </a:xfrm>
        </p:spPr>
        <p:txBody>
          <a:bodyPr>
            <a:noAutofit/>
          </a:bodyPr>
          <a:lstStyle/>
          <a:p>
            <a:r>
              <a:rPr lang="en-AU" sz="3000" dirty="0" smtClean="0"/>
              <a:t>Other requirements</a:t>
            </a:r>
            <a:endParaRPr lang="en-AU" sz="3000" dirty="0"/>
          </a:p>
        </p:txBody>
      </p:sp>
      <p:sp>
        <p:nvSpPr>
          <p:cNvPr id="4" name="Content Placeholder 3"/>
          <p:cNvSpPr>
            <a:spLocks noGrp="1"/>
          </p:cNvSpPr>
          <p:nvPr>
            <p:ph sz="quarter" idx="13"/>
          </p:nvPr>
        </p:nvSpPr>
        <p:spPr>
          <a:xfrm>
            <a:off x="323528" y="1563638"/>
            <a:ext cx="7344816" cy="2304256"/>
          </a:xfrm>
          <a:solidFill>
            <a:srgbClr val="C8D88B"/>
          </a:solidFill>
        </p:spPr>
        <p:txBody>
          <a:bodyPr>
            <a:normAutofit/>
          </a:bodyPr>
          <a:lstStyle/>
          <a:p>
            <a:pPr indent="-180000">
              <a:spcBef>
                <a:spcPts val="600"/>
              </a:spcBef>
              <a:buClr>
                <a:srgbClr val="002060"/>
              </a:buClr>
              <a:buNone/>
            </a:pPr>
            <a:r>
              <a:rPr lang="en-AU" dirty="0" smtClean="0">
                <a:solidFill>
                  <a:srgbClr val="002060"/>
                </a:solidFill>
              </a:rPr>
              <a:t>Therapeutic Goods Orders are legally binding instruments that:</a:t>
            </a:r>
            <a:endParaRPr lang="en-AU" sz="1800" b="0" dirty="0" smtClean="0">
              <a:solidFill>
                <a:srgbClr val="002060"/>
              </a:solidFill>
            </a:endParaRPr>
          </a:p>
          <a:p>
            <a:pPr indent="-180000">
              <a:spcBef>
                <a:spcPts val="600"/>
              </a:spcBef>
              <a:buClr>
                <a:srgbClr val="002060"/>
              </a:buClr>
              <a:buFont typeface="Arial" pitchFamily="34" charset="0"/>
              <a:buChar char="•"/>
            </a:pPr>
            <a:r>
              <a:rPr lang="en-AU" dirty="0" smtClean="0">
                <a:solidFill>
                  <a:srgbClr val="002060"/>
                </a:solidFill>
              </a:rPr>
              <a:t>specify donor selection, to minimise the chance of infectious disease transmission</a:t>
            </a:r>
          </a:p>
          <a:p>
            <a:pPr indent="-180000">
              <a:spcBef>
                <a:spcPts val="600"/>
              </a:spcBef>
              <a:buClr>
                <a:srgbClr val="002060"/>
              </a:buClr>
              <a:buFont typeface="Arial" pitchFamily="34" charset="0"/>
              <a:buChar char="•"/>
            </a:pPr>
            <a:r>
              <a:rPr lang="en-AU" sz="1800" b="0" dirty="0" smtClean="0">
                <a:solidFill>
                  <a:srgbClr val="002060"/>
                </a:solidFill>
              </a:rPr>
              <a:t>require traceability of each product to the donor</a:t>
            </a:r>
          </a:p>
          <a:p>
            <a:pPr indent="-180000">
              <a:spcBef>
                <a:spcPts val="600"/>
              </a:spcBef>
              <a:buClr>
                <a:srgbClr val="002060"/>
              </a:buClr>
              <a:buFont typeface="Arial" pitchFamily="34" charset="0"/>
              <a:buChar char="•"/>
            </a:pPr>
            <a:r>
              <a:rPr lang="en-AU" dirty="0" smtClean="0">
                <a:solidFill>
                  <a:srgbClr val="002060"/>
                </a:solidFill>
              </a:rPr>
              <a:t>require </a:t>
            </a:r>
            <a:r>
              <a:rPr lang="en-AU" dirty="0" err="1" smtClean="0">
                <a:solidFill>
                  <a:srgbClr val="002060"/>
                </a:solidFill>
              </a:rPr>
              <a:t>bioburden</a:t>
            </a:r>
            <a:r>
              <a:rPr lang="en-AU" dirty="0" smtClean="0">
                <a:solidFill>
                  <a:srgbClr val="002060"/>
                </a:solidFill>
              </a:rPr>
              <a:t> (microbial growth) testing</a:t>
            </a:r>
          </a:p>
          <a:p>
            <a:pPr indent="-180000">
              <a:spcBef>
                <a:spcPts val="600"/>
              </a:spcBef>
              <a:buClr>
                <a:srgbClr val="002060"/>
              </a:buClr>
              <a:buFont typeface="Arial" pitchFamily="34" charset="0"/>
              <a:buChar char="•"/>
            </a:pPr>
            <a:r>
              <a:rPr lang="en-AU" dirty="0" smtClean="0">
                <a:solidFill>
                  <a:srgbClr val="002060"/>
                </a:solidFill>
              </a:rPr>
              <a:t>describe</a:t>
            </a:r>
            <a:r>
              <a:rPr lang="en-AU" sz="1800" b="0" dirty="0" smtClean="0">
                <a:solidFill>
                  <a:srgbClr val="002060"/>
                </a:solidFill>
              </a:rPr>
              <a:t> acceptable storage and transport conditions</a:t>
            </a:r>
          </a:p>
        </p:txBody>
      </p:sp>
      <p:sp>
        <p:nvSpPr>
          <p:cNvPr id="3" name="Slide Number Placeholder 2"/>
          <p:cNvSpPr>
            <a:spLocks noGrp="1"/>
          </p:cNvSpPr>
          <p:nvPr>
            <p:ph type="sldNum" sz="quarter" idx="12"/>
          </p:nvPr>
        </p:nvSpPr>
        <p:spPr/>
        <p:txBody>
          <a:bodyPr/>
          <a:lstStyle/>
          <a:p>
            <a:fld id="{88965FCB-C193-47C7-BA9B-8925BE36D90A}" type="slidenum">
              <a:rPr lang="en-AU" smtClean="0"/>
              <a:pPr/>
              <a:t>17</a:t>
            </a:fld>
            <a:endParaRPr lang="en-AU" dirty="0"/>
          </a:p>
        </p:txBody>
      </p:sp>
      <p:sp>
        <p:nvSpPr>
          <p:cNvPr id="6" name="Rectangle 5"/>
          <p:cNvSpPr/>
          <p:nvPr/>
        </p:nvSpPr>
        <p:spPr>
          <a:xfrm>
            <a:off x="0" y="4299942"/>
            <a:ext cx="9144000" cy="843558"/>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sz="1700" dirty="0" smtClean="0">
                <a:solidFill>
                  <a:srgbClr val="002060"/>
                </a:solidFill>
                <a:latin typeface="Arial" pitchFamily="34" charset="0"/>
                <a:cs typeface="Arial" pitchFamily="34" charset="0"/>
              </a:rPr>
              <a:t>Like medicines, biologicals are required to be manufactured according to Good Manufacturing Practice (GMP). All manufacturers are inspected to ensure GMP-compliance. </a:t>
            </a:r>
          </a:p>
        </p:txBody>
      </p:sp>
      <p:pic>
        <p:nvPicPr>
          <p:cNvPr id="7" name="Picture 6"/>
          <p:cNvPicPr>
            <a:picLocks noChangeAspect="1"/>
          </p:cNvPicPr>
          <p:nvPr/>
        </p:nvPicPr>
        <p:blipFill>
          <a:blip r:embed="rId3" cstate="print"/>
          <a:stretch>
            <a:fillRect/>
          </a:stretch>
        </p:blipFill>
        <p:spPr>
          <a:xfrm>
            <a:off x="6320255" y="2499742"/>
            <a:ext cx="1276081" cy="1310569"/>
          </a:xfrm>
          <a:prstGeom prst="rect">
            <a:avLst/>
          </a:prstGeom>
        </p:spPr>
      </p:pic>
      <p:sp>
        <p:nvSpPr>
          <p:cNvPr id="8" name="Slide Number Placeholder 2"/>
          <p:cNvSpPr txBox="1">
            <a:spLocks/>
          </p:cNvSpPr>
          <p:nvPr/>
        </p:nvSpPr>
        <p:spPr>
          <a:xfrm>
            <a:off x="6876256" y="4962202"/>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540060"/>
          </a:xfrm>
        </p:spPr>
        <p:txBody>
          <a:bodyPr>
            <a:noAutofit/>
          </a:bodyPr>
          <a:lstStyle/>
          <a:p>
            <a:r>
              <a:rPr lang="en-AU" sz="3200" dirty="0"/>
              <a:t>Exceptional release provisions </a:t>
            </a:r>
            <a:endParaRPr lang="en-AU" sz="3000" dirty="0"/>
          </a:p>
        </p:txBody>
      </p:sp>
      <p:sp>
        <p:nvSpPr>
          <p:cNvPr id="4" name="Content Placeholder 3"/>
          <p:cNvSpPr>
            <a:spLocks noGrp="1"/>
          </p:cNvSpPr>
          <p:nvPr>
            <p:ph sz="quarter" idx="13"/>
          </p:nvPr>
        </p:nvSpPr>
        <p:spPr>
          <a:xfrm>
            <a:off x="179512" y="1347614"/>
            <a:ext cx="5976664" cy="3312368"/>
          </a:xfrm>
          <a:solidFill>
            <a:srgbClr val="C8D88B"/>
          </a:solidFill>
        </p:spPr>
        <p:txBody>
          <a:bodyPr>
            <a:normAutofit lnSpcReduction="10000"/>
          </a:bodyPr>
          <a:lstStyle/>
          <a:p>
            <a:pPr indent="-180000">
              <a:spcBef>
                <a:spcPts val="600"/>
              </a:spcBef>
              <a:buClr>
                <a:srgbClr val="002060"/>
              </a:buClr>
            </a:pPr>
            <a:endParaRPr lang="en-AU" dirty="0" smtClean="0"/>
          </a:p>
          <a:p>
            <a:pPr indent="-180000">
              <a:spcBef>
                <a:spcPts val="600"/>
              </a:spcBef>
              <a:spcAft>
                <a:spcPts val="600"/>
              </a:spcAft>
              <a:buClr>
                <a:srgbClr val="002060"/>
              </a:buClr>
            </a:pPr>
            <a:r>
              <a:rPr lang="en-AU" dirty="0" smtClean="0">
                <a:solidFill>
                  <a:srgbClr val="002060"/>
                </a:solidFill>
              </a:rPr>
              <a:t>The TGA can apply exceptional release provisions to treat life-threatening conditions</a:t>
            </a:r>
          </a:p>
          <a:p>
            <a:pPr indent="-180000">
              <a:spcBef>
                <a:spcPts val="600"/>
              </a:spcBef>
              <a:spcAft>
                <a:spcPts val="600"/>
              </a:spcAft>
              <a:buClr>
                <a:srgbClr val="002060"/>
              </a:buClr>
            </a:pPr>
            <a:r>
              <a:rPr lang="en-AU" dirty="0" smtClean="0">
                <a:solidFill>
                  <a:srgbClr val="002060"/>
                </a:solidFill>
              </a:rPr>
              <a:t>For example, a paediatric heart valve becomes available at a valve bank for a critically ill baby but it is not possible to wait 10 days for tissue microbial testing results</a:t>
            </a:r>
          </a:p>
          <a:p>
            <a:pPr indent="-180000">
              <a:spcBef>
                <a:spcPts val="600"/>
              </a:spcBef>
              <a:spcAft>
                <a:spcPts val="600"/>
              </a:spcAft>
              <a:buClr>
                <a:srgbClr val="002060"/>
              </a:buClr>
            </a:pPr>
            <a:r>
              <a:rPr lang="en-AU" dirty="0" smtClean="0">
                <a:solidFill>
                  <a:srgbClr val="002060"/>
                </a:solidFill>
              </a:rPr>
              <a:t>This paediatric heart valve does not meet the required safety standards or current manufacturing standards but the TGA releases the product due to the exceptional circumstances</a:t>
            </a:r>
          </a:p>
          <a:p>
            <a:pPr indent="-180000">
              <a:spcBef>
                <a:spcPts val="600"/>
              </a:spcBef>
              <a:spcAft>
                <a:spcPts val="600"/>
              </a:spcAft>
              <a:buClr>
                <a:srgbClr val="002060"/>
              </a:buClr>
            </a:pPr>
            <a:endParaRPr lang="en-AU" dirty="0" smtClean="0"/>
          </a:p>
        </p:txBody>
      </p:sp>
      <p:sp>
        <p:nvSpPr>
          <p:cNvPr id="3" name="Slide Number Placeholder 2"/>
          <p:cNvSpPr>
            <a:spLocks noGrp="1"/>
          </p:cNvSpPr>
          <p:nvPr>
            <p:ph type="sldNum" sz="quarter" idx="12"/>
          </p:nvPr>
        </p:nvSpPr>
        <p:spPr/>
        <p:txBody>
          <a:bodyPr/>
          <a:lstStyle/>
          <a:p>
            <a:fld id="{88965FCB-C193-47C7-BA9B-8925BE36D90A}" type="slidenum">
              <a:rPr lang="en-AU" smtClean="0"/>
              <a:pPr/>
              <a:t>18</a:t>
            </a:fld>
            <a:endParaRPr lang="en-AU" dirty="0"/>
          </a:p>
        </p:txBody>
      </p:sp>
      <p:pic>
        <p:nvPicPr>
          <p:cNvPr id="1026" name="Picture 2" descr="C:\Users\oatsca\AppData\Local\Temp\notes196C7C\misc-infantinhospital-443014.jpg"/>
          <p:cNvPicPr>
            <a:picLocks noChangeAspect="1" noChangeArrowheads="1"/>
          </p:cNvPicPr>
          <p:nvPr/>
        </p:nvPicPr>
        <p:blipFill>
          <a:blip r:embed="rId3" cstate="print"/>
          <a:srcRect/>
          <a:stretch>
            <a:fillRect/>
          </a:stretch>
        </p:blipFill>
        <p:spPr bwMode="auto">
          <a:xfrm>
            <a:off x="6300192" y="1923678"/>
            <a:ext cx="2627784" cy="175030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540060"/>
          </a:xfrm>
        </p:spPr>
        <p:txBody>
          <a:bodyPr>
            <a:noAutofit/>
          </a:bodyPr>
          <a:lstStyle/>
          <a:p>
            <a:r>
              <a:rPr lang="en-AU" sz="3000" dirty="0" err="1" smtClean="0"/>
              <a:t>Postmarket</a:t>
            </a:r>
            <a:r>
              <a:rPr lang="en-AU" sz="3000" dirty="0" smtClean="0"/>
              <a:t> monitoring </a:t>
            </a:r>
            <a:br>
              <a:rPr lang="en-AU" sz="3000" dirty="0" smtClean="0"/>
            </a:br>
            <a:r>
              <a:rPr lang="en-AU" sz="2400" dirty="0" smtClean="0">
                <a:solidFill>
                  <a:srgbClr val="002C47"/>
                </a:solidFill>
              </a:rPr>
              <a:t>Reporting </a:t>
            </a:r>
            <a:r>
              <a:rPr lang="en-AU" sz="2400" dirty="0">
                <a:solidFill>
                  <a:srgbClr val="002C47"/>
                </a:solidFill>
              </a:rPr>
              <a:t>adverse events</a:t>
            </a:r>
          </a:p>
        </p:txBody>
      </p:sp>
      <p:sp>
        <p:nvSpPr>
          <p:cNvPr id="4" name="Content Placeholder 3"/>
          <p:cNvSpPr>
            <a:spLocks noGrp="1"/>
          </p:cNvSpPr>
          <p:nvPr>
            <p:ph sz="quarter" idx="13"/>
          </p:nvPr>
        </p:nvSpPr>
        <p:spPr>
          <a:xfrm>
            <a:off x="323528" y="1563638"/>
            <a:ext cx="8424936" cy="3024336"/>
          </a:xfrm>
          <a:solidFill>
            <a:srgbClr val="C8D88B"/>
          </a:solidFill>
        </p:spPr>
        <p:txBody>
          <a:bodyPr>
            <a:noAutofit/>
          </a:bodyPr>
          <a:lstStyle/>
          <a:p>
            <a:pPr indent="-180000">
              <a:spcBef>
                <a:spcPts val="600"/>
              </a:spcBef>
              <a:buClr>
                <a:srgbClr val="002060"/>
              </a:buClr>
            </a:pPr>
            <a:r>
              <a:rPr lang="en-AU" sz="1700" dirty="0" smtClean="0">
                <a:solidFill>
                  <a:srgbClr val="002060"/>
                </a:solidFill>
              </a:rPr>
              <a:t>Adverse event reporting relates to unintended harmful effects or new information that contradicts existing knowledge about the quality, safety or efficacy of a biological</a:t>
            </a:r>
          </a:p>
          <a:p>
            <a:pPr indent="-180000">
              <a:spcBef>
                <a:spcPts val="600"/>
              </a:spcBef>
              <a:buClr>
                <a:srgbClr val="002060"/>
              </a:buClr>
            </a:pPr>
            <a:r>
              <a:rPr lang="en-AU" sz="1700" dirty="0" smtClean="0">
                <a:solidFill>
                  <a:srgbClr val="002060"/>
                </a:solidFill>
              </a:rPr>
              <a:t>For </a:t>
            </a:r>
            <a:r>
              <a:rPr lang="en-AU" sz="1700" dirty="0" err="1" smtClean="0">
                <a:solidFill>
                  <a:srgbClr val="002060"/>
                </a:solidFill>
              </a:rPr>
              <a:t>biologicals</a:t>
            </a:r>
            <a:r>
              <a:rPr lang="en-AU" sz="1700" dirty="0" smtClean="0">
                <a:solidFill>
                  <a:srgbClr val="002060"/>
                </a:solidFill>
              </a:rPr>
              <a:t>, the reporting process is based on existing processes established within the TGA</a:t>
            </a:r>
          </a:p>
          <a:p>
            <a:pPr marL="447675" indent="-179388">
              <a:spcBef>
                <a:spcPts val="600"/>
              </a:spcBef>
              <a:buClr>
                <a:srgbClr val="002060"/>
              </a:buClr>
              <a:buFont typeface="Arial" pitchFamily="34" charset="0"/>
              <a:buChar char="−"/>
              <a:tabLst>
                <a:tab pos="447675" algn="l"/>
              </a:tabLst>
            </a:pPr>
            <a:r>
              <a:rPr lang="en-AU" sz="1600" dirty="0" smtClean="0">
                <a:solidFill>
                  <a:srgbClr val="002060"/>
                </a:solidFill>
              </a:rPr>
              <a:t>Sponsors are required to monitor, record and report all adverse events to the </a:t>
            </a:r>
            <a:br>
              <a:rPr lang="en-AU" sz="1600" dirty="0" smtClean="0">
                <a:solidFill>
                  <a:srgbClr val="002060"/>
                </a:solidFill>
              </a:rPr>
            </a:br>
            <a:r>
              <a:rPr lang="en-AU" sz="1600" dirty="0" smtClean="0">
                <a:solidFill>
                  <a:srgbClr val="002060"/>
                </a:solidFill>
              </a:rPr>
              <a:t>TGA</a:t>
            </a:r>
          </a:p>
          <a:p>
            <a:pPr marL="447675" indent="-179388">
              <a:spcBef>
                <a:spcPts val="600"/>
              </a:spcBef>
              <a:buClr>
                <a:srgbClr val="002060"/>
              </a:buClr>
              <a:buFont typeface="Arial" pitchFamily="34" charset="0"/>
              <a:buChar char="−"/>
              <a:tabLst>
                <a:tab pos="447675" algn="l"/>
              </a:tabLst>
            </a:pPr>
            <a:r>
              <a:rPr lang="en-AU" sz="1600" dirty="0" smtClean="0">
                <a:solidFill>
                  <a:srgbClr val="002060"/>
                </a:solidFill>
              </a:rPr>
              <a:t>Medical practitioners, patients, and others are also encouraged to report</a:t>
            </a:r>
          </a:p>
          <a:p>
            <a:pPr indent="-180000">
              <a:spcBef>
                <a:spcPts val="600"/>
              </a:spcBef>
              <a:buClr>
                <a:srgbClr val="002060"/>
              </a:buClr>
            </a:pPr>
            <a:r>
              <a:rPr lang="en-AU" sz="1700" dirty="0" smtClean="0">
                <a:solidFill>
                  <a:srgbClr val="002060"/>
                </a:solidFill>
              </a:rPr>
              <a:t>The TGA will investigate and respond to adverse events as appropriate</a:t>
            </a:r>
          </a:p>
          <a:p>
            <a:pPr indent="-180000">
              <a:spcBef>
                <a:spcPts val="600"/>
              </a:spcBef>
              <a:buClr>
                <a:srgbClr val="002060"/>
              </a:buClr>
            </a:pPr>
            <a:r>
              <a:rPr lang="en-AU" sz="1700" dirty="0" smtClean="0">
                <a:solidFill>
                  <a:srgbClr val="002060"/>
                </a:solidFill>
              </a:rPr>
              <a:t>In addition to the mandatory reporting requirements there is also a voluntary incident reporting scheme where any incidents involving a biological can be reported.</a:t>
            </a:r>
          </a:p>
        </p:txBody>
      </p:sp>
      <p:sp>
        <p:nvSpPr>
          <p:cNvPr id="10" name="Rectangle 9"/>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sz="1700" dirty="0" smtClean="0">
                <a:solidFill>
                  <a:srgbClr val="002060"/>
                </a:solidFill>
                <a:latin typeface="Arial" pitchFamily="34" charset="0"/>
                <a:cs typeface="Arial" pitchFamily="34" charset="0"/>
              </a:rPr>
              <a:t>There are also five other modules in this suite of educational material, including one specific to </a:t>
            </a:r>
            <a:r>
              <a:rPr lang="en-AU" sz="1700" dirty="0" err="1" smtClean="0">
                <a:solidFill>
                  <a:srgbClr val="002060"/>
                </a:solidFill>
                <a:latin typeface="Arial" pitchFamily="34" charset="0"/>
                <a:cs typeface="Arial" pitchFamily="34" charset="0"/>
              </a:rPr>
              <a:t>postmarket</a:t>
            </a:r>
            <a:r>
              <a:rPr lang="en-AU" sz="1700" dirty="0" smtClean="0">
                <a:solidFill>
                  <a:srgbClr val="002060"/>
                </a:solidFill>
                <a:latin typeface="Arial" pitchFamily="34" charset="0"/>
                <a:cs typeface="Arial" pitchFamily="34" charset="0"/>
              </a:rPr>
              <a:t> monitoring. These can be accessed by the links on the next slide.</a:t>
            </a:r>
            <a:endParaRPr lang="en-AU" sz="1700" dirty="0">
              <a:solidFill>
                <a:srgbClr val="002060"/>
              </a:solidFill>
              <a:latin typeface="Arial" pitchFamily="34" charset="0"/>
              <a:cs typeface="Arial" pitchFamily="34" charset="0"/>
            </a:endParaRPr>
          </a:p>
        </p:txBody>
      </p:sp>
      <p:sp>
        <p:nvSpPr>
          <p:cNvPr id="9" name="Slide Number Placeholder 2"/>
          <p:cNvSpPr txBox="1">
            <a:spLocks/>
          </p:cNvSpPr>
          <p:nvPr/>
        </p:nvSpPr>
        <p:spPr>
          <a:xfrm>
            <a:off x="6804248" y="4876006"/>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11" name="Picture 10" descr="office-online-ordering-000012390277.jpg"/>
          <p:cNvPicPr>
            <a:picLocks noChangeAspect="1"/>
          </p:cNvPicPr>
          <p:nvPr/>
        </p:nvPicPr>
        <p:blipFill>
          <a:blip r:embed="rId3" cstate="print"/>
          <a:srcRect t="34600" r="11978" b="9401"/>
          <a:stretch>
            <a:fillRect/>
          </a:stretch>
        </p:blipFill>
        <p:spPr>
          <a:xfrm>
            <a:off x="7740352" y="2571750"/>
            <a:ext cx="1296144" cy="1244200"/>
          </a:xfrm>
          <a:prstGeom prst="hexagon">
            <a:avLst/>
          </a:prstGeom>
          <a:ln w="28575">
            <a:solidFill>
              <a:schemeClr val="bg2"/>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6408712" cy="432048"/>
          </a:xfrm>
        </p:spPr>
        <p:txBody>
          <a:bodyPr>
            <a:noAutofit/>
          </a:bodyPr>
          <a:lstStyle/>
          <a:p>
            <a:r>
              <a:rPr lang="en-AU" sz="3000" dirty="0" smtClean="0"/>
              <a:t>Overview</a:t>
            </a:r>
            <a:endParaRPr lang="en-AU" sz="3000" dirty="0"/>
          </a:p>
        </p:txBody>
      </p:sp>
      <p:sp>
        <p:nvSpPr>
          <p:cNvPr id="3" name="Text Placeholder 2"/>
          <p:cNvSpPr>
            <a:spLocks noGrp="1"/>
          </p:cNvSpPr>
          <p:nvPr>
            <p:ph type="body" idx="1"/>
          </p:nvPr>
        </p:nvSpPr>
        <p:spPr>
          <a:xfrm>
            <a:off x="539552" y="1563638"/>
            <a:ext cx="4392488" cy="3024336"/>
          </a:xfrm>
        </p:spPr>
        <p:txBody>
          <a:bodyPr/>
          <a:lstStyle/>
          <a:p>
            <a:pPr marL="342000" indent="-342000">
              <a:spcBef>
                <a:spcPts val="1200"/>
              </a:spcBef>
              <a:buClr>
                <a:schemeClr val="bg1"/>
              </a:buClr>
              <a:buFont typeface="Arial" pitchFamily="34" charset="0"/>
              <a:buChar char="•"/>
            </a:pPr>
            <a:r>
              <a:rPr lang="en-AU" sz="1800" dirty="0" smtClean="0"/>
              <a:t>What are biologicals?</a:t>
            </a:r>
          </a:p>
          <a:p>
            <a:pPr marL="342000" indent="-342000">
              <a:spcBef>
                <a:spcPts val="1200"/>
              </a:spcBef>
              <a:buClr>
                <a:schemeClr val="bg1"/>
              </a:buClr>
              <a:buFont typeface="Arial" pitchFamily="34" charset="0"/>
              <a:buChar char="•"/>
            </a:pPr>
            <a:r>
              <a:rPr lang="en-AU" sz="1800" dirty="0" smtClean="0"/>
              <a:t>The Australian </a:t>
            </a:r>
            <a:r>
              <a:rPr lang="en-AU" sz="1800" dirty="0" err="1" smtClean="0"/>
              <a:t>biologicals</a:t>
            </a:r>
            <a:r>
              <a:rPr lang="en-AU" sz="1800" dirty="0" smtClean="0"/>
              <a:t> framework</a:t>
            </a:r>
          </a:p>
          <a:p>
            <a:pPr marL="342000" indent="-342000">
              <a:spcBef>
                <a:spcPts val="1200"/>
              </a:spcBef>
              <a:buClr>
                <a:schemeClr val="bg1"/>
              </a:buClr>
              <a:buFont typeface="Arial" pitchFamily="34" charset="0"/>
              <a:buChar char="•"/>
            </a:pPr>
            <a:r>
              <a:rPr lang="en-AU" sz="1800" dirty="0" smtClean="0"/>
              <a:t>Products regulated as medicines</a:t>
            </a:r>
          </a:p>
          <a:p>
            <a:pPr marL="342000" indent="-342000">
              <a:spcBef>
                <a:spcPts val="1200"/>
              </a:spcBef>
              <a:buClr>
                <a:schemeClr val="bg1"/>
              </a:buClr>
              <a:buFont typeface="Arial" pitchFamily="34" charset="0"/>
              <a:buChar char="•"/>
            </a:pPr>
            <a:r>
              <a:rPr lang="en-AU" sz="1800" dirty="0" smtClean="0"/>
              <a:t>New and experimental products</a:t>
            </a:r>
          </a:p>
          <a:p>
            <a:pPr marL="342000" indent="-342000">
              <a:spcBef>
                <a:spcPts val="1200"/>
              </a:spcBef>
              <a:buClr>
                <a:schemeClr val="bg1"/>
              </a:buClr>
              <a:buFont typeface="Arial" pitchFamily="34" charset="0"/>
              <a:buChar char="•"/>
            </a:pPr>
            <a:r>
              <a:rPr lang="en-AU" sz="1800" dirty="0" smtClean="0"/>
              <a:t>Clinical trials</a:t>
            </a:r>
          </a:p>
          <a:p>
            <a:pPr marL="342000" indent="-342000">
              <a:spcBef>
                <a:spcPts val="1200"/>
              </a:spcBef>
              <a:buClr>
                <a:schemeClr val="bg1"/>
              </a:buClr>
              <a:buFont typeface="Arial" pitchFamily="34" charset="0"/>
              <a:buChar char="•"/>
            </a:pPr>
            <a:r>
              <a:rPr lang="en-AU" sz="1800" dirty="0" smtClean="0"/>
              <a:t>Risk management</a:t>
            </a:r>
          </a:p>
        </p:txBody>
      </p:sp>
      <p:sp>
        <p:nvSpPr>
          <p:cNvPr id="5" name="Text Placeholder 2"/>
          <p:cNvSpPr txBox="1">
            <a:spLocks/>
          </p:cNvSpPr>
          <p:nvPr/>
        </p:nvSpPr>
        <p:spPr>
          <a:xfrm>
            <a:off x="5148064" y="1563638"/>
            <a:ext cx="3600400" cy="3024336"/>
          </a:xfrm>
          <a:prstGeom prst="rect">
            <a:avLst/>
          </a:prstGeom>
        </p:spPr>
        <p:txBody>
          <a:bodyPr vert="horz" lIns="0" tIns="0" rIns="0" bIns="0" rtlCol="0" anchor="t" anchorCtr="0">
            <a:noAutofit/>
          </a:bodyPr>
          <a:lstStyle/>
          <a:p>
            <a:pPr marL="342000" lvl="0" indent="-342000" defTabSz="914262">
              <a:spcBef>
                <a:spcPts val="1200"/>
              </a:spcBef>
              <a:buClr>
                <a:srgbClr val="FFFFFF"/>
              </a:buClr>
              <a:buFont typeface="Arial" pitchFamily="34" charset="0"/>
              <a:buChar char="•"/>
              <a:tabLst>
                <a:tab pos="266700" algn="l"/>
              </a:tabLst>
            </a:pPr>
            <a:r>
              <a:rPr lang="en-AU" dirty="0" smtClean="0">
                <a:solidFill>
                  <a:srgbClr val="FFFFFF"/>
                </a:solidFill>
                <a:latin typeface="Arial" pitchFamily="34" charset="0"/>
                <a:cs typeface="Arial" pitchFamily="34" charset="0"/>
              </a:rPr>
              <a:t>Classes of </a:t>
            </a:r>
            <a:r>
              <a:rPr lang="en-AU" dirty="0" err="1" smtClean="0">
                <a:solidFill>
                  <a:srgbClr val="FFFFFF"/>
                </a:solidFill>
                <a:latin typeface="Arial" pitchFamily="34" charset="0"/>
                <a:cs typeface="Arial" pitchFamily="34" charset="0"/>
              </a:rPr>
              <a:t>biologicals</a:t>
            </a:r>
            <a:endParaRPr lang="en-AU" dirty="0" smtClean="0">
              <a:solidFill>
                <a:srgbClr val="FFFFFF"/>
              </a:solidFill>
              <a:latin typeface="Arial" pitchFamily="34" charset="0"/>
              <a:cs typeface="Arial" pitchFamily="34" charset="0"/>
            </a:endParaRPr>
          </a:p>
          <a:p>
            <a:pPr marL="342000" marR="0" lvl="0" indent="-342000" algn="l" defTabSz="914262" rtl="0" eaLnBrk="1" fontAlgn="auto" latinLnBrk="0" hangingPunct="1">
              <a:lnSpc>
                <a:spcPct val="100000"/>
              </a:lnSpc>
              <a:spcBef>
                <a:spcPts val="1200"/>
              </a:spcBef>
              <a:spcAft>
                <a:spcPts val="0"/>
              </a:spcAft>
              <a:buClr>
                <a:schemeClr val="bg1"/>
              </a:buClr>
              <a:buSzTx/>
              <a:buFont typeface="Arial" pitchFamily="34" charset="0"/>
              <a:buChar char="•"/>
              <a:tabLst>
                <a:tab pos="266700" algn="l"/>
              </a:tabLst>
              <a:defRPr/>
            </a:pPr>
            <a:r>
              <a:rPr lang="en-AU" dirty="0" smtClean="0">
                <a:solidFill>
                  <a:schemeClr val="bg1"/>
                </a:solidFill>
                <a:latin typeface="Arial" pitchFamily="34" charset="0"/>
                <a:cs typeface="Arial" pitchFamily="34" charset="0"/>
              </a:rPr>
              <a:t>Current uses of </a:t>
            </a:r>
            <a:r>
              <a:rPr lang="en-AU" dirty="0" err="1" smtClean="0">
                <a:solidFill>
                  <a:schemeClr val="bg1"/>
                </a:solidFill>
                <a:latin typeface="Arial" pitchFamily="34" charset="0"/>
                <a:cs typeface="Arial" pitchFamily="34" charset="0"/>
              </a:rPr>
              <a:t>biologicals</a:t>
            </a:r>
            <a:endParaRPr lang="en-AU" dirty="0" smtClean="0">
              <a:solidFill>
                <a:schemeClr val="bg1"/>
              </a:solidFill>
              <a:latin typeface="Arial" pitchFamily="34" charset="0"/>
              <a:cs typeface="Arial" pitchFamily="34" charset="0"/>
            </a:endParaRPr>
          </a:p>
          <a:p>
            <a:pPr marL="342000" marR="0" lvl="0" indent="-342000" algn="l" defTabSz="914262" rtl="0" eaLnBrk="1" fontAlgn="auto" latinLnBrk="0" hangingPunct="1">
              <a:lnSpc>
                <a:spcPct val="100000"/>
              </a:lnSpc>
              <a:spcBef>
                <a:spcPts val="1200"/>
              </a:spcBef>
              <a:spcAft>
                <a:spcPts val="0"/>
              </a:spcAft>
              <a:buClr>
                <a:schemeClr val="bg1"/>
              </a:buClr>
              <a:buSzTx/>
              <a:buFont typeface="Arial" pitchFamily="34" charset="0"/>
              <a:buChar char="•"/>
              <a:tabLst>
                <a:tab pos="266700" algn="l"/>
              </a:tabLst>
              <a:defRPr/>
            </a:pPr>
            <a:r>
              <a:rPr lang="en-AU" dirty="0" smtClean="0">
                <a:solidFill>
                  <a:schemeClr val="bg1"/>
                </a:solidFill>
                <a:latin typeface="Arial" pitchFamily="34" charset="0"/>
                <a:cs typeface="Arial" pitchFamily="34" charset="0"/>
              </a:rPr>
              <a:t>The registration process</a:t>
            </a:r>
          </a:p>
          <a:p>
            <a:pPr marL="342000" marR="0" lvl="0" indent="-342000" algn="l" defTabSz="914262" rtl="0" eaLnBrk="1" fontAlgn="auto" latinLnBrk="0" hangingPunct="1">
              <a:lnSpc>
                <a:spcPct val="100000"/>
              </a:lnSpc>
              <a:spcBef>
                <a:spcPts val="1200"/>
              </a:spcBef>
              <a:spcAft>
                <a:spcPts val="0"/>
              </a:spcAft>
              <a:buClr>
                <a:schemeClr val="bg1"/>
              </a:buClr>
              <a:buSzTx/>
              <a:buFont typeface="Arial" pitchFamily="34" charset="0"/>
              <a:buChar char="•"/>
              <a:tabLst>
                <a:tab pos="266700" algn="l"/>
              </a:tabLst>
              <a:defRPr/>
            </a:pPr>
            <a:r>
              <a:rPr kumimoji="0" lang="en-AU" sz="1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Exceptional</a:t>
            </a:r>
            <a:r>
              <a:rPr kumimoji="0" lang="en-AU" sz="18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release provisions</a:t>
            </a:r>
          </a:p>
          <a:p>
            <a:pPr marL="342000" marR="0" lvl="0" indent="-342000" algn="l" defTabSz="914262" rtl="0" eaLnBrk="1" fontAlgn="auto" latinLnBrk="0" hangingPunct="1">
              <a:lnSpc>
                <a:spcPct val="100000"/>
              </a:lnSpc>
              <a:spcBef>
                <a:spcPts val="1200"/>
              </a:spcBef>
              <a:spcAft>
                <a:spcPts val="0"/>
              </a:spcAft>
              <a:buClr>
                <a:schemeClr val="bg1"/>
              </a:buClr>
              <a:buSzTx/>
              <a:buFont typeface="Arial" pitchFamily="34" charset="0"/>
              <a:buChar char="•"/>
              <a:tabLst>
                <a:tab pos="266700" algn="l"/>
              </a:tabLst>
              <a:defRPr/>
            </a:pPr>
            <a:r>
              <a:rPr lang="en-AU" baseline="0" dirty="0" err="1" smtClean="0">
                <a:solidFill>
                  <a:schemeClr val="bg1"/>
                </a:solidFill>
                <a:latin typeface="Arial" pitchFamily="34" charset="0"/>
                <a:cs typeface="Arial" pitchFamily="34" charset="0"/>
              </a:rPr>
              <a:t>Postmarket</a:t>
            </a:r>
            <a:r>
              <a:rPr lang="en-AU" baseline="0" dirty="0" smtClean="0">
                <a:solidFill>
                  <a:schemeClr val="bg1"/>
                </a:solidFill>
                <a:latin typeface="Arial" pitchFamily="34" charset="0"/>
                <a:cs typeface="Arial" pitchFamily="34" charset="0"/>
              </a:rPr>
              <a:t> monitoring</a:t>
            </a:r>
            <a:endParaRPr kumimoji="0" lang="en-AU" sz="1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a:p>
            <a:pPr marL="342000" marR="0" lvl="0" indent="-342000" algn="l" defTabSz="914262" rtl="0" eaLnBrk="1" fontAlgn="auto" latinLnBrk="0" hangingPunct="1">
              <a:lnSpc>
                <a:spcPct val="100000"/>
              </a:lnSpc>
              <a:spcBef>
                <a:spcPts val="1200"/>
              </a:spcBef>
              <a:spcAft>
                <a:spcPts val="0"/>
              </a:spcAft>
              <a:buClr>
                <a:schemeClr val="bg1"/>
              </a:buClr>
              <a:buSzTx/>
              <a:buFont typeface="Arial" pitchFamily="34" charset="0"/>
              <a:buChar char="•"/>
              <a:tabLst>
                <a:tab pos="266700" algn="l"/>
              </a:tabLst>
              <a:defRPr/>
            </a:pPr>
            <a:r>
              <a:rPr kumimoji="0" lang="en-AU" sz="1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Other education modules</a:t>
            </a:r>
          </a:p>
          <a:p>
            <a:pPr marL="266700" marR="0" lvl="0" indent="-266700" algn="l" defTabSz="914262" rtl="0" eaLnBrk="1" fontAlgn="auto" latinLnBrk="0" hangingPunct="1">
              <a:lnSpc>
                <a:spcPct val="100000"/>
              </a:lnSpc>
              <a:spcBef>
                <a:spcPts val="1200"/>
              </a:spcBef>
              <a:spcAft>
                <a:spcPts val="0"/>
              </a:spcAft>
              <a:buClr>
                <a:srgbClr val="006DA7"/>
              </a:buClr>
              <a:buSzTx/>
              <a:buFont typeface="Arial" pitchFamily="34" charset="0"/>
              <a:buChar char="•"/>
              <a:tabLst>
                <a:tab pos="266700" algn="l"/>
              </a:tabLst>
              <a:defRPr/>
            </a:pPr>
            <a:endParaRPr kumimoji="0" lang="en-AU" sz="1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2"/>
          </p:nvPr>
        </p:nvSpPr>
        <p:spPr/>
        <p:txBody>
          <a:bodyPr/>
          <a:lstStyle/>
          <a:p>
            <a:fld id="{88965FCB-C193-47C7-BA9B-8925BE36D90A}" type="slidenum">
              <a:rPr lang="en-AU" smtClean="0"/>
              <a:pPr/>
              <a:t>2</a:t>
            </a:fld>
            <a:endParaRPr lang="en-A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843558"/>
            <a:ext cx="8280920" cy="540060"/>
          </a:xfrm>
        </p:spPr>
        <p:txBody>
          <a:bodyPr>
            <a:normAutofit fontScale="90000"/>
          </a:bodyPr>
          <a:lstStyle/>
          <a:p>
            <a:r>
              <a:rPr lang="en-AU" dirty="0" smtClean="0"/>
              <a:t>Other education modules include:</a:t>
            </a:r>
            <a:endParaRPr lang="en-AU" dirty="0"/>
          </a:p>
        </p:txBody>
      </p:sp>
      <p:sp>
        <p:nvSpPr>
          <p:cNvPr id="4" name="Slide Number Placeholder 3"/>
          <p:cNvSpPr>
            <a:spLocks noGrp="1"/>
          </p:cNvSpPr>
          <p:nvPr>
            <p:ph type="sldNum" sz="quarter" idx="12"/>
          </p:nvPr>
        </p:nvSpPr>
        <p:spPr/>
        <p:txBody>
          <a:bodyPr/>
          <a:lstStyle/>
          <a:p>
            <a:fld id="{88965FCB-C193-47C7-BA9B-8925BE36D90A}" type="slidenum">
              <a:rPr lang="en-AU" smtClean="0"/>
              <a:pPr/>
              <a:t>20</a:t>
            </a:fld>
            <a:endParaRPr lang="en-AU"/>
          </a:p>
        </p:txBody>
      </p:sp>
      <p:sp>
        <p:nvSpPr>
          <p:cNvPr id="11" name="Rounded Rectangle 10">
            <a:hlinkClick r:id="rId4"/>
          </p:cNvPr>
          <p:cNvSpPr/>
          <p:nvPr/>
        </p:nvSpPr>
        <p:spPr>
          <a:xfrm>
            <a:off x="611560" y="1563638"/>
            <a:ext cx="4968552" cy="5040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Introduction to the TGA</a:t>
            </a:r>
            <a:endParaRPr lang="en-AU" sz="2600" dirty="0"/>
          </a:p>
        </p:txBody>
      </p:sp>
      <p:sp>
        <p:nvSpPr>
          <p:cNvPr id="12" name="Rounded Rectangle 11">
            <a:hlinkClick r:id="rId5"/>
          </p:cNvPr>
          <p:cNvSpPr/>
          <p:nvPr/>
        </p:nvSpPr>
        <p:spPr>
          <a:xfrm>
            <a:off x="611560" y="2211710"/>
            <a:ext cx="4968552" cy="5040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Medicines</a:t>
            </a:r>
            <a:endParaRPr lang="en-AU" sz="2600" dirty="0"/>
          </a:p>
        </p:txBody>
      </p:sp>
      <p:sp>
        <p:nvSpPr>
          <p:cNvPr id="13" name="Rounded Rectangle 12">
            <a:hlinkClick r:id="rId6"/>
          </p:cNvPr>
          <p:cNvSpPr/>
          <p:nvPr/>
        </p:nvSpPr>
        <p:spPr>
          <a:xfrm>
            <a:off x="611560" y="2859782"/>
            <a:ext cx="4968552" cy="5040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Medical devices</a:t>
            </a:r>
            <a:endParaRPr lang="en-AU" sz="2600" dirty="0"/>
          </a:p>
        </p:txBody>
      </p:sp>
      <p:sp>
        <p:nvSpPr>
          <p:cNvPr id="14" name="Rounded Rectangle 13">
            <a:hlinkClick r:id="rId7"/>
          </p:cNvPr>
          <p:cNvSpPr/>
          <p:nvPr/>
        </p:nvSpPr>
        <p:spPr>
          <a:xfrm>
            <a:off x="611560" y="3507854"/>
            <a:ext cx="4968552" cy="5040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err="1" smtClean="0"/>
              <a:t>Postmarket</a:t>
            </a:r>
            <a:r>
              <a:rPr lang="en-AU" sz="2600" dirty="0" smtClean="0"/>
              <a:t> monitoring</a:t>
            </a:r>
            <a:endParaRPr lang="en-AU" sz="2600" dirty="0"/>
          </a:p>
        </p:txBody>
      </p:sp>
      <p:sp>
        <p:nvSpPr>
          <p:cNvPr id="15" name="Rounded Rectangle 14">
            <a:hlinkClick r:id="rId8"/>
          </p:cNvPr>
          <p:cNvSpPr/>
          <p:nvPr/>
        </p:nvSpPr>
        <p:spPr>
          <a:xfrm>
            <a:off x="611560" y="4155926"/>
            <a:ext cx="4968552" cy="5040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Good Manufacturing </a:t>
            </a:r>
            <a:r>
              <a:rPr lang="en-AU" sz="2600" smtClean="0"/>
              <a:t>Practiceaa</a:t>
            </a:r>
            <a:endParaRPr lang="en-AU" sz="2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771550"/>
            <a:ext cx="8280920" cy="540060"/>
          </a:xfrm>
        </p:spPr>
        <p:txBody>
          <a:bodyPr>
            <a:noAutofit/>
          </a:bodyPr>
          <a:lstStyle/>
          <a:p>
            <a:r>
              <a:rPr lang="en-AU" sz="3000" dirty="0" smtClean="0"/>
              <a:t>What are biologicals?</a:t>
            </a:r>
            <a:endParaRPr lang="en-AU" sz="3000" dirty="0"/>
          </a:p>
        </p:txBody>
      </p:sp>
      <p:sp>
        <p:nvSpPr>
          <p:cNvPr id="4" name="Content Placeholder 3"/>
          <p:cNvSpPr>
            <a:spLocks noGrp="1"/>
          </p:cNvSpPr>
          <p:nvPr>
            <p:ph sz="quarter" idx="13"/>
          </p:nvPr>
        </p:nvSpPr>
        <p:spPr>
          <a:xfrm>
            <a:off x="539552" y="1419622"/>
            <a:ext cx="4464496" cy="3600400"/>
          </a:xfrm>
          <a:solidFill>
            <a:srgbClr val="C8D88B"/>
          </a:solidFill>
        </p:spPr>
        <p:txBody>
          <a:bodyPr>
            <a:noAutofit/>
          </a:bodyPr>
          <a:lstStyle/>
          <a:p>
            <a:pPr marL="180000" indent="0">
              <a:spcBef>
                <a:spcPts val="1200"/>
              </a:spcBef>
              <a:buClr>
                <a:srgbClr val="002060"/>
              </a:buClr>
              <a:buNone/>
            </a:pPr>
            <a:endParaRPr lang="en-AU" sz="800" b="0" dirty="0" smtClean="0">
              <a:solidFill>
                <a:srgbClr val="002060"/>
              </a:solidFill>
            </a:endParaRPr>
          </a:p>
          <a:p>
            <a:pPr marL="180000" indent="0">
              <a:spcBef>
                <a:spcPts val="1200"/>
              </a:spcBef>
              <a:buClr>
                <a:srgbClr val="002060"/>
              </a:buClr>
              <a:buNone/>
            </a:pPr>
            <a:r>
              <a:rPr lang="en-AU" sz="1800" b="0" dirty="0" smtClean="0">
                <a:solidFill>
                  <a:srgbClr val="002060"/>
                </a:solidFill>
              </a:rPr>
              <a:t>In Australia, ‘biologicals’ is the name for cell and tissue therapy products:</a:t>
            </a:r>
          </a:p>
          <a:p>
            <a:pPr marL="180000" indent="0">
              <a:spcBef>
                <a:spcPts val="1200"/>
              </a:spcBef>
              <a:buClr>
                <a:srgbClr val="002060"/>
              </a:buClr>
            </a:pPr>
            <a:r>
              <a:rPr lang="en-AU" dirty="0" smtClean="0">
                <a:solidFill>
                  <a:srgbClr val="002060"/>
                </a:solidFill>
              </a:rPr>
              <a:t> products in tissue banks</a:t>
            </a:r>
          </a:p>
          <a:p>
            <a:pPr marL="180000" indent="0">
              <a:spcBef>
                <a:spcPts val="1200"/>
              </a:spcBef>
              <a:buClr>
                <a:srgbClr val="002060"/>
              </a:buClr>
            </a:pPr>
            <a:r>
              <a:rPr lang="en-AU" dirty="0" smtClean="0">
                <a:solidFill>
                  <a:srgbClr val="002060"/>
                </a:solidFill>
              </a:rPr>
              <a:t> stem cell therapy products</a:t>
            </a:r>
          </a:p>
          <a:p>
            <a:pPr marL="180000" indent="0">
              <a:spcBef>
                <a:spcPts val="1200"/>
              </a:spcBef>
              <a:buClr>
                <a:srgbClr val="002060"/>
              </a:buClr>
            </a:pPr>
            <a:r>
              <a:rPr lang="en-AU" dirty="0" smtClean="0">
                <a:solidFill>
                  <a:srgbClr val="002060"/>
                </a:solidFill>
              </a:rPr>
              <a:t> excludes </a:t>
            </a:r>
            <a:r>
              <a:rPr lang="en-AU" sz="1800" b="0" dirty="0" smtClean="0">
                <a:solidFill>
                  <a:srgbClr val="002060"/>
                </a:solidFill>
              </a:rPr>
              <a:t>in vitro fertilisation products</a:t>
            </a:r>
          </a:p>
          <a:p>
            <a:pPr marL="180000" indent="0">
              <a:spcBef>
                <a:spcPts val="1200"/>
              </a:spcBef>
              <a:buClr>
                <a:srgbClr val="002060"/>
              </a:buClr>
            </a:pPr>
            <a:r>
              <a:rPr lang="en-AU" dirty="0" smtClean="0">
                <a:solidFill>
                  <a:srgbClr val="002060"/>
                </a:solidFill>
              </a:rPr>
              <a:t> excludes blood.</a:t>
            </a:r>
            <a:endParaRPr lang="en-AU" sz="1800" b="0" dirty="0" smtClean="0">
              <a:solidFill>
                <a:srgbClr val="002060"/>
              </a:solidFill>
            </a:endParaRPr>
          </a:p>
          <a:p>
            <a:pPr marL="180000" indent="0">
              <a:spcBef>
                <a:spcPts val="1200"/>
              </a:spcBef>
              <a:buClr>
                <a:srgbClr val="002060"/>
              </a:buClr>
              <a:buNone/>
            </a:pPr>
            <a:r>
              <a:rPr lang="en-AU" sz="1800" b="0" dirty="0" smtClean="0">
                <a:solidFill>
                  <a:srgbClr val="002060"/>
                </a:solidFill>
              </a:rPr>
              <a:t>Other countries use different names for these products.</a:t>
            </a:r>
          </a:p>
          <a:p>
            <a:pPr marL="180000" indent="0">
              <a:spcBef>
                <a:spcPts val="1200"/>
              </a:spcBef>
              <a:buClr>
                <a:srgbClr val="002060"/>
              </a:buClr>
              <a:buNone/>
            </a:pPr>
            <a:endParaRPr lang="en-AU" sz="1800" b="0" dirty="0" smtClean="0">
              <a:solidFill>
                <a:srgbClr val="002060"/>
              </a:solidFill>
            </a:endParaRPr>
          </a:p>
          <a:p>
            <a:pPr marL="180000" indent="0">
              <a:spcBef>
                <a:spcPts val="1200"/>
              </a:spcBef>
              <a:buClr>
                <a:srgbClr val="002060"/>
              </a:buClr>
              <a:buNone/>
            </a:pPr>
            <a:endParaRPr lang="en-AU" sz="1800" b="0" dirty="0" smtClean="0">
              <a:solidFill>
                <a:srgbClr val="002060"/>
              </a:solidFill>
            </a:endParaRPr>
          </a:p>
        </p:txBody>
      </p:sp>
      <p:sp>
        <p:nvSpPr>
          <p:cNvPr id="9" name="Rectangle 8"/>
          <p:cNvSpPr/>
          <p:nvPr/>
        </p:nvSpPr>
        <p:spPr>
          <a:xfrm>
            <a:off x="4860032" y="1563638"/>
            <a:ext cx="3672408" cy="3293209"/>
          </a:xfrm>
          <a:prstGeom prst="rect">
            <a:avLst/>
          </a:prstGeom>
          <a:solidFill>
            <a:srgbClr val="6F5194"/>
          </a:solidFill>
        </p:spPr>
        <p:txBody>
          <a:bodyPr wrap="square">
            <a:spAutoFit/>
          </a:bodyPr>
          <a:lstStyle/>
          <a:p>
            <a:pPr marL="180000" indent="0">
              <a:spcBef>
                <a:spcPts val="1200"/>
              </a:spcBef>
              <a:buClr>
                <a:srgbClr val="002060"/>
              </a:buClr>
              <a:buNone/>
            </a:pPr>
            <a:r>
              <a:rPr lang="en-AU" dirty="0" smtClean="0">
                <a:solidFill>
                  <a:schemeClr val="bg1"/>
                </a:solidFill>
                <a:latin typeface="Arial" pitchFamily="34" charset="0"/>
                <a:cs typeface="Arial" pitchFamily="34" charset="0"/>
              </a:rPr>
              <a:t>On 31 May 2011 a </a:t>
            </a:r>
            <a:br>
              <a:rPr lang="en-AU" dirty="0" smtClean="0">
                <a:solidFill>
                  <a:schemeClr val="bg1"/>
                </a:solidFill>
                <a:latin typeface="Arial" pitchFamily="34" charset="0"/>
                <a:cs typeface="Arial" pitchFamily="34" charset="0"/>
              </a:rPr>
            </a:br>
            <a:r>
              <a:rPr lang="en-AU" dirty="0" smtClean="0">
                <a:solidFill>
                  <a:schemeClr val="bg1"/>
                </a:solidFill>
                <a:latin typeface="Arial" pitchFamily="34" charset="0"/>
                <a:cs typeface="Arial" pitchFamily="34" charset="0"/>
              </a:rPr>
              <a:t>new regulatory </a:t>
            </a:r>
            <a:br>
              <a:rPr lang="en-AU" dirty="0" smtClean="0">
                <a:solidFill>
                  <a:schemeClr val="bg1"/>
                </a:solidFill>
                <a:latin typeface="Arial" pitchFamily="34" charset="0"/>
                <a:cs typeface="Arial" pitchFamily="34" charset="0"/>
              </a:rPr>
            </a:br>
            <a:r>
              <a:rPr lang="en-AU" dirty="0" smtClean="0">
                <a:solidFill>
                  <a:schemeClr val="bg1"/>
                </a:solidFill>
                <a:latin typeface="Arial" pitchFamily="34" charset="0"/>
                <a:cs typeface="Arial" pitchFamily="34" charset="0"/>
              </a:rPr>
              <a:t>framework was introduced to provide a legislative basis for the regulation of these products. </a:t>
            </a:r>
          </a:p>
          <a:p>
            <a:pPr marL="180000" indent="0">
              <a:spcBef>
                <a:spcPts val="1200"/>
              </a:spcBef>
              <a:buClr>
                <a:srgbClr val="002060"/>
              </a:buClr>
              <a:buNone/>
            </a:pPr>
            <a:r>
              <a:rPr lang="en-AU" dirty="0" smtClean="0">
                <a:solidFill>
                  <a:schemeClr val="bg1"/>
                </a:solidFill>
                <a:latin typeface="Arial" pitchFamily="34" charset="0"/>
                <a:cs typeface="Arial" pitchFamily="34" charset="0"/>
              </a:rPr>
              <a:t>It applies different levels of regulation to products based on the risks associated with their use, and was designed to accommodate emerging technologies.</a:t>
            </a:r>
          </a:p>
        </p:txBody>
      </p:sp>
      <p:cxnSp>
        <p:nvCxnSpPr>
          <p:cNvPr id="5" name="Straight Connector 4"/>
          <p:cNvCxnSpPr/>
          <p:nvPr/>
        </p:nvCxnSpPr>
        <p:spPr>
          <a:xfrm>
            <a:off x="8641835" y="699542"/>
            <a:ext cx="34621"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88965FCB-C193-47C7-BA9B-8925BE36D90A}" type="slidenum">
              <a:rPr lang="en-AU" smtClean="0"/>
              <a:pPr/>
              <a:t>3</a:t>
            </a:fld>
            <a:endParaRPr lang="en-AU" dirty="0"/>
          </a:p>
        </p:txBody>
      </p:sp>
      <p:pic>
        <p:nvPicPr>
          <p:cNvPr id="11" name="Picture 10" descr="cc-cellresearch-10329670[1].jpg"/>
          <p:cNvPicPr>
            <a:picLocks noChangeAspect="1"/>
          </p:cNvPicPr>
          <p:nvPr/>
        </p:nvPicPr>
        <p:blipFill>
          <a:blip r:embed="rId4" cstate="print"/>
          <a:srcRect l="13932" r="15169" b="8763"/>
          <a:stretch>
            <a:fillRect/>
          </a:stretch>
        </p:blipFill>
        <p:spPr>
          <a:xfrm>
            <a:off x="7452320" y="771550"/>
            <a:ext cx="1512168" cy="1296144"/>
          </a:xfrm>
          <a:prstGeom prst="hexagon">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699542"/>
            <a:ext cx="8280920" cy="540060"/>
          </a:xfrm>
        </p:spPr>
        <p:txBody>
          <a:bodyPr>
            <a:noAutofit/>
          </a:bodyPr>
          <a:lstStyle/>
          <a:p>
            <a:r>
              <a:rPr lang="en-AU" sz="3000" dirty="0" smtClean="0"/>
              <a:t>The Australian biologicals framework</a:t>
            </a:r>
            <a:endParaRPr lang="en-AU" dirty="0"/>
          </a:p>
        </p:txBody>
      </p:sp>
      <p:sp>
        <p:nvSpPr>
          <p:cNvPr id="7" name="Freeform 6"/>
          <p:cNvSpPr/>
          <p:nvPr/>
        </p:nvSpPr>
        <p:spPr>
          <a:xfrm>
            <a:off x="180593" y="1275606"/>
            <a:ext cx="2811054" cy="3744416"/>
          </a:xfrm>
          <a:custGeom>
            <a:avLst/>
            <a:gdLst>
              <a:gd name="connsiteX0" fmla="*/ 0 w 2811054"/>
              <a:gd name="connsiteY0" fmla="*/ 281105 h 3744416"/>
              <a:gd name="connsiteX1" fmla="*/ 82334 w 2811054"/>
              <a:gd name="connsiteY1" fmla="*/ 82334 h 3744416"/>
              <a:gd name="connsiteX2" fmla="*/ 281105 w 2811054"/>
              <a:gd name="connsiteY2" fmla="*/ 1 h 3744416"/>
              <a:gd name="connsiteX3" fmla="*/ 2529949 w 2811054"/>
              <a:gd name="connsiteY3" fmla="*/ 0 h 3744416"/>
              <a:gd name="connsiteX4" fmla="*/ 2728720 w 2811054"/>
              <a:gd name="connsiteY4" fmla="*/ 82334 h 3744416"/>
              <a:gd name="connsiteX5" fmla="*/ 2811053 w 2811054"/>
              <a:gd name="connsiteY5" fmla="*/ 281105 h 3744416"/>
              <a:gd name="connsiteX6" fmla="*/ 2811054 w 2811054"/>
              <a:gd name="connsiteY6" fmla="*/ 3463311 h 3744416"/>
              <a:gd name="connsiteX7" fmla="*/ 2728720 w 2811054"/>
              <a:gd name="connsiteY7" fmla="*/ 3662082 h 3744416"/>
              <a:gd name="connsiteX8" fmla="*/ 2529949 w 2811054"/>
              <a:gd name="connsiteY8" fmla="*/ 3744416 h 3744416"/>
              <a:gd name="connsiteX9" fmla="*/ 281105 w 2811054"/>
              <a:gd name="connsiteY9" fmla="*/ 3744416 h 3744416"/>
              <a:gd name="connsiteX10" fmla="*/ 82334 w 2811054"/>
              <a:gd name="connsiteY10" fmla="*/ 3662082 h 3744416"/>
              <a:gd name="connsiteX11" fmla="*/ 0 w 2811054"/>
              <a:gd name="connsiteY11" fmla="*/ 3463311 h 3744416"/>
              <a:gd name="connsiteX12" fmla="*/ 0 w 2811054"/>
              <a:gd name="connsiteY12" fmla="*/ 281105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054" h="3744416">
                <a:moveTo>
                  <a:pt x="0" y="281105"/>
                </a:moveTo>
                <a:cubicBezTo>
                  <a:pt x="0" y="206551"/>
                  <a:pt x="29617" y="135051"/>
                  <a:pt x="82334" y="82334"/>
                </a:cubicBezTo>
                <a:cubicBezTo>
                  <a:pt x="135052" y="29617"/>
                  <a:pt x="206552" y="0"/>
                  <a:pt x="281105" y="1"/>
                </a:cubicBezTo>
                <a:lnTo>
                  <a:pt x="2529949" y="0"/>
                </a:lnTo>
                <a:cubicBezTo>
                  <a:pt x="2604503" y="0"/>
                  <a:pt x="2676003" y="29617"/>
                  <a:pt x="2728720" y="82334"/>
                </a:cubicBezTo>
                <a:cubicBezTo>
                  <a:pt x="2781437" y="135052"/>
                  <a:pt x="2811054" y="206552"/>
                  <a:pt x="2811053" y="281105"/>
                </a:cubicBezTo>
                <a:cubicBezTo>
                  <a:pt x="2811053" y="1341840"/>
                  <a:pt x="2811054" y="2402576"/>
                  <a:pt x="2811054" y="3463311"/>
                </a:cubicBezTo>
                <a:cubicBezTo>
                  <a:pt x="2811054" y="3537865"/>
                  <a:pt x="2781438" y="3609365"/>
                  <a:pt x="2728720" y="3662082"/>
                </a:cubicBezTo>
                <a:cubicBezTo>
                  <a:pt x="2676003" y="3714799"/>
                  <a:pt x="2604502" y="3744416"/>
                  <a:pt x="2529949" y="3744416"/>
                </a:cubicBezTo>
                <a:lnTo>
                  <a:pt x="281105" y="3744416"/>
                </a:lnTo>
                <a:cubicBezTo>
                  <a:pt x="206551" y="3744416"/>
                  <a:pt x="135051" y="3714800"/>
                  <a:pt x="82334" y="3662082"/>
                </a:cubicBezTo>
                <a:cubicBezTo>
                  <a:pt x="29617" y="3609365"/>
                  <a:pt x="0" y="3537864"/>
                  <a:pt x="0" y="3463311"/>
                </a:cubicBezTo>
                <a:lnTo>
                  <a:pt x="0" y="281105"/>
                </a:lnTo>
                <a:close/>
              </a:path>
            </a:pathLst>
          </a:custGeom>
          <a:solidFill>
            <a:srgbClr val="002C47"/>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97292" numCol="1" spcCol="1270" anchor="ctr" anchorCtr="0">
            <a:noAutofit/>
          </a:bodyPr>
          <a:lstStyle/>
          <a:p>
            <a:pPr lvl="0" algn="ctr" defTabSz="889000">
              <a:lnSpc>
                <a:spcPct val="90000"/>
              </a:lnSpc>
              <a:spcBef>
                <a:spcPct val="0"/>
              </a:spcBef>
              <a:spcAft>
                <a:spcPct val="35000"/>
              </a:spcAft>
            </a:pPr>
            <a:endParaRPr lang="en-AU" kern="1200" dirty="0">
              <a:solidFill>
                <a:schemeClr val="bg1"/>
              </a:solidFill>
              <a:latin typeface="Arial" pitchFamily="34" charset="0"/>
              <a:cs typeface="Arial" pitchFamily="34" charset="0"/>
            </a:endParaRPr>
          </a:p>
        </p:txBody>
      </p:sp>
      <p:sp>
        <p:nvSpPr>
          <p:cNvPr id="22" name="Rectangle 21"/>
          <p:cNvSpPr/>
          <p:nvPr/>
        </p:nvSpPr>
        <p:spPr>
          <a:xfrm>
            <a:off x="134628" y="1347614"/>
            <a:ext cx="2886368" cy="341632"/>
          </a:xfrm>
          <a:prstGeom prst="rect">
            <a:avLst/>
          </a:prstGeom>
        </p:spPr>
        <p:txBody>
          <a:bodyPr wrap="none">
            <a:spAutoFit/>
          </a:bodyPr>
          <a:lstStyle/>
          <a:p>
            <a:pPr lvl="0" algn="ctr" defTabSz="889000">
              <a:lnSpc>
                <a:spcPct val="90000"/>
              </a:lnSpc>
              <a:spcBef>
                <a:spcPct val="0"/>
              </a:spcBef>
              <a:spcAft>
                <a:spcPct val="35000"/>
              </a:spcAft>
            </a:pPr>
            <a:r>
              <a:rPr lang="en-AU" dirty="0" smtClean="0">
                <a:solidFill>
                  <a:schemeClr val="bg1"/>
                </a:solidFill>
                <a:latin typeface="Arial" pitchFamily="34" charset="0"/>
                <a:cs typeface="Arial" pitchFamily="34" charset="0"/>
              </a:rPr>
              <a:t>Not regulated by the TGA*</a:t>
            </a:r>
            <a:endParaRPr lang="en-AU" dirty="0">
              <a:solidFill>
                <a:schemeClr val="bg1"/>
              </a:solidFill>
              <a:latin typeface="Arial" pitchFamily="34" charset="0"/>
              <a:cs typeface="Arial" pitchFamily="34" charset="0"/>
            </a:endParaRPr>
          </a:p>
        </p:txBody>
      </p:sp>
      <p:sp>
        <p:nvSpPr>
          <p:cNvPr id="10" name="Freeform 9"/>
          <p:cNvSpPr/>
          <p:nvPr/>
        </p:nvSpPr>
        <p:spPr>
          <a:xfrm>
            <a:off x="395537" y="1707654"/>
            <a:ext cx="2248843" cy="196884"/>
          </a:xfrm>
          <a:custGeom>
            <a:avLst/>
            <a:gdLst>
              <a:gd name="connsiteX0" fmla="*/ 0 w 2248843"/>
              <a:gd name="connsiteY0" fmla="*/ 19688 h 196884"/>
              <a:gd name="connsiteX1" fmla="*/ 5767 w 2248843"/>
              <a:gd name="connsiteY1" fmla="*/ 5766 h 196884"/>
              <a:gd name="connsiteX2" fmla="*/ 19689 w 2248843"/>
              <a:gd name="connsiteY2" fmla="*/ 0 h 196884"/>
              <a:gd name="connsiteX3" fmla="*/ 2229155 w 2248843"/>
              <a:gd name="connsiteY3" fmla="*/ 0 h 196884"/>
              <a:gd name="connsiteX4" fmla="*/ 2243077 w 2248843"/>
              <a:gd name="connsiteY4" fmla="*/ 5767 h 196884"/>
              <a:gd name="connsiteX5" fmla="*/ 2248843 w 2248843"/>
              <a:gd name="connsiteY5" fmla="*/ 19689 h 196884"/>
              <a:gd name="connsiteX6" fmla="*/ 2248843 w 2248843"/>
              <a:gd name="connsiteY6" fmla="*/ 177196 h 196884"/>
              <a:gd name="connsiteX7" fmla="*/ 2243077 w 2248843"/>
              <a:gd name="connsiteY7" fmla="*/ 191118 h 196884"/>
              <a:gd name="connsiteX8" fmla="*/ 2229155 w 2248843"/>
              <a:gd name="connsiteY8" fmla="*/ 196884 h 196884"/>
              <a:gd name="connsiteX9" fmla="*/ 19688 w 2248843"/>
              <a:gd name="connsiteY9" fmla="*/ 196884 h 196884"/>
              <a:gd name="connsiteX10" fmla="*/ 5766 w 2248843"/>
              <a:gd name="connsiteY10" fmla="*/ 191118 h 196884"/>
              <a:gd name="connsiteX11" fmla="*/ 0 w 2248843"/>
              <a:gd name="connsiteY11" fmla="*/ 177196 h 196884"/>
              <a:gd name="connsiteX12" fmla="*/ 0 w 2248843"/>
              <a:gd name="connsiteY12" fmla="*/ 19688 h 19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196884">
                <a:moveTo>
                  <a:pt x="0" y="19688"/>
                </a:moveTo>
                <a:cubicBezTo>
                  <a:pt x="0" y="14466"/>
                  <a:pt x="2074" y="9459"/>
                  <a:pt x="5767" y="5766"/>
                </a:cubicBezTo>
                <a:cubicBezTo>
                  <a:pt x="9459" y="2074"/>
                  <a:pt x="14467" y="0"/>
                  <a:pt x="19689" y="0"/>
                </a:cubicBezTo>
                <a:lnTo>
                  <a:pt x="2229155" y="0"/>
                </a:lnTo>
                <a:cubicBezTo>
                  <a:pt x="2234377" y="0"/>
                  <a:pt x="2239384" y="2074"/>
                  <a:pt x="2243077" y="5767"/>
                </a:cubicBezTo>
                <a:cubicBezTo>
                  <a:pt x="2246769" y="9459"/>
                  <a:pt x="2248843" y="14467"/>
                  <a:pt x="2248843" y="19689"/>
                </a:cubicBezTo>
                <a:lnTo>
                  <a:pt x="2248843" y="177196"/>
                </a:lnTo>
                <a:cubicBezTo>
                  <a:pt x="2248843" y="182418"/>
                  <a:pt x="2246769" y="187425"/>
                  <a:pt x="2243077" y="191118"/>
                </a:cubicBezTo>
                <a:cubicBezTo>
                  <a:pt x="2239385" y="194810"/>
                  <a:pt x="2234377" y="196884"/>
                  <a:pt x="2229155" y="196884"/>
                </a:cubicBezTo>
                <a:lnTo>
                  <a:pt x="19688" y="196884"/>
                </a:lnTo>
                <a:cubicBezTo>
                  <a:pt x="14466" y="196884"/>
                  <a:pt x="9459" y="194810"/>
                  <a:pt x="5766" y="191118"/>
                </a:cubicBezTo>
                <a:cubicBezTo>
                  <a:pt x="2074" y="187426"/>
                  <a:pt x="0" y="182418"/>
                  <a:pt x="0" y="177196"/>
                </a:cubicBezTo>
                <a:lnTo>
                  <a:pt x="0" y="19688"/>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247" tIns="28627" rIns="36247" bIns="28627"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Fresh viable organs</a:t>
            </a:r>
            <a:endParaRPr lang="en-AU" sz="1200" b="1" kern="1200" dirty="0">
              <a:solidFill>
                <a:schemeClr val="tx1"/>
              </a:solidFill>
              <a:latin typeface="Arial" pitchFamily="34" charset="0"/>
              <a:cs typeface="Arial" pitchFamily="34" charset="0"/>
            </a:endParaRPr>
          </a:p>
        </p:txBody>
      </p:sp>
      <p:sp>
        <p:nvSpPr>
          <p:cNvPr id="9" name="Freeform 8"/>
          <p:cNvSpPr/>
          <p:nvPr/>
        </p:nvSpPr>
        <p:spPr>
          <a:xfrm>
            <a:off x="395537" y="1995686"/>
            <a:ext cx="2248843" cy="528699"/>
          </a:xfrm>
          <a:custGeom>
            <a:avLst/>
            <a:gdLst>
              <a:gd name="connsiteX0" fmla="*/ 0 w 2248843"/>
              <a:gd name="connsiteY0" fmla="*/ 52870 h 528699"/>
              <a:gd name="connsiteX1" fmla="*/ 15485 w 2248843"/>
              <a:gd name="connsiteY1" fmla="*/ 15485 h 528699"/>
              <a:gd name="connsiteX2" fmla="*/ 52870 w 2248843"/>
              <a:gd name="connsiteY2" fmla="*/ 0 h 528699"/>
              <a:gd name="connsiteX3" fmla="*/ 2195973 w 2248843"/>
              <a:gd name="connsiteY3" fmla="*/ 0 h 528699"/>
              <a:gd name="connsiteX4" fmla="*/ 2233358 w 2248843"/>
              <a:gd name="connsiteY4" fmla="*/ 15485 h 528699"/>
              <a:gd name="connsiteX5" fmla="*/ 2248843 w 2248843"/>
              <a:gd name="connsiteY5" fmla="*/ 52870 h 528699"/>
              <a:gd name="connsiteX6" fmla="*/ 2248843 w 2248843"/>
              <a:gd name="connsiteY6" fmla="*/ 475829 h 528699"/>
              <a:gd name="connsiteX7" fmla="*/ 2233358 w 2248843"/>
              <a:gd name="connsiteY7" fmla="*/ 513214 h 528699"/>
              <a:gd name="connsiteX8" fmla="*/ 2195973 w 2248843"/>
              <a:gd name="connsiteY8" fmla="*/ 528699 h 528699"/>
              <a:gd name="connsiteX9" fmla="*/ 52870 w 2248843"/>
              <a:gd name="connsiteY9" fmla="*/ 528699 h 528699"/>
              <a:gd name="connsiteX10" fmla="*/ 15485 w 2248843"/>
              <a:gd name="connsiteY10" fmla="*/ 513214 h 528699"/>
              <a:gd name="connsiteX11" fmla="*/ 0 w 2248843"/>
              <a:gd name="connsiteY11" fmla="*/ 475829 h 528699"/>
              <a:gd name="connsiteX12" fmla="*/ 0 w 2248843"/>
              <a:gd name="connsiteY12" fmla="*/ 52870 h 52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528699">
                <a:moveTo>
                  <a:pt x="0" y="52870"/>
                </a:moveTo>
                <a:cubicBezTo>
                  <a:pt x="0" y="38848"/>
                  <a:pt x="5570" y="25400"/>
                  <a:pt x="15485" y="15485"/>
                </a:cubicBezTo>
                <a:cubicBezTo>
                  <a:pt x="25400" y="5570"/>
                  <a:pt x="38848" y="0"/>
                  <a:pt x="52870" y="0"/>
                </a:cubicBezTo>
                <a:lnTo>
                  <a:pt x="2195973" y="0"/>
                </a:lnTo>
                <a:cubicBezTo>
                  <a:pt x="2209995" y="0"/>
                  <a:pt x="2223443" y="5570"/>
                  <a:pt x="2233358" y="15485"/>
                </a:cubicBezTo>
                <a:cubicBezTo>
                  <a:pt x="2243273" y="25400"/>
                  <a:pt x="2248843" y="38848"/>
                  <a:pt x="2248843" y="52870"/>
                </a:cubicBezTo>
                <a:lnTo>
                  <a:pt x="2248843" y="475829"/>
                </a:lnTo>
                <a:cubicBezTo>
                  <a:pt x="2248843" y="489851"/>
                  <a:pt x="2243273" y="503299"/>
                  <a:pt x="2233358" y="513214"/>
                </a:cubicBezTo>
                <a:cubicBezTo>
                  <a:pt x="2223443" y="523129"/>
                  <a:pt x="2209995" y="528699"/>
                  <a:pt x="2195973" y="528699"/>
                </a:cubicBezTo>
                <a:lnTo>
                  <a:pt x="52870" y="528699"/>
                </a:lnTo>
                <a:cubicBezTo>
                  <a:pt x="38848" y="528699"/>
                  <a:pt x="25400" y="523129"/>
                  <a:pt x="15485" y="513214"/>
                </a:cubicBezTo>
                <a:cubicBezTo>
                  <a:pt x="5570" y="503299"/>
                  <a:pt x="0" y="489851"/>
                  <a:pt x="0" y="475829"/>
                </a:cubicBezTo>
                <a:lnTo>
                  <a:pt x="0" y="52870"/>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965" tIns="38345" rIns="45965" bIns="38345"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Assisted reproductive technologies </a:t>
            </a:r>
            <a:br>
              <a:rPr lang="en-AU" sz="1200" b="1" kern="1200" dirty="0" smtClean="0">
                <a:solidFill>
                  <a:schemeClr val="tx1"/>
                </a:solidFill>
                <a:latin typeface="Arial" pitchFamily="34" charset="0"/>
                <a:cs typeface="Arial" pitchFamily="34" charset="0"/>
              </a:rPr>
            </a:br>
            <a:r>
              <a:rPr lang="en-AU" sz="1200" b="1" kern="1200" dirty="0" smtClean="0">
                <a:solidFill>
                  <a:schemeClr val="tx1"/>
                </a:solidFill>
                <a:latin typeface="Arial" pitchFamily="34" charset="0"/>
                <a:cs typeface="Arial" pitchFamily="34" charset="0"/>
              </a:rPr>
              <a:t>(in vitro fertilisation)</a:t>
            </a:r>
            <a:endParaRPr lang="en-AU" sz="1200" b="1" kern="1200" dirty="0">
              <a:solidFill>
                <a:schemeClr val="tx1"/>
              </a:solidFill>
              <a:latin typeface="Arial" pitchFamily="34" charset="0"/>
              <a:cs typeface="Arial" pitchFamily="34" charset="0"/>
            </a:endParaRPr>
          </a:p>
        </p:txBody>
      </p:sp>
      <p:sp>
        <p:nvSpPr>
          <p:cNvPr id="11" name="Freeform 10"/>
          <p:cNvSpPr/>
          <p:nvPr/>
        </p:nvSpPr>
        <p:spPr>
          <a:xfrm>
            <a:off x="395537" y="2590894"/>
            <a:ext cx="2248843" cy="556920"/>
          </a:xfrm>
          <a:custGeom>
            <a:avLst/>
            <a:gdLst>
              <a:gd name="connsiteX0" fmla="*/ 0 w 2248843"/>
              <a:gd name="connsiteY0" fmla="*/ 48119 h 481186"/>
              <a:gd name="connsiteX1" fmla="*/ 14094 w 2248843"/>
              <a:gd name="connsiteY1" fmla="*/ 14094 h 481186"/>
              <a:gd name="connsiteX2" fmla="*/ 48119 w 2248843"/>
              <a:gd name="connsiteY2" fmla="*/ 0 h 481186"/>
              <a:gd name="connsiteX3" fmla="*/ 2200724 w 2248843"/>
              <a:gd name="connsiteY3" fmla="*/ 0 h 481186"/>
              <a:gd name="connsiteX4" fmla="*/ 2234749 w 2248843"/>
              <a:gd name="connsiteY4" fmla="*/ 14094 h 481186"/>
              <a:gd name="connsiteX5" fmla="*/ 2248843 w 2248843"/>
              <a:gd name="connsiteY5" fmla="*/ 48119 h 481186"/>
              <a:gd name="connsiteX6" fmla="*/ 2248843 w 2248843"/>
              <a:gd name="connsiteY6" fmla="*/ 433067 h 481186"/>
              <a:gd name="connsiteX7" fmla="*/ 2234749 w 2248843"/>
              <a:gd name="connsiteY7" fmla="*/ 467092 h 481186"/>
              <a:gd name="connsiteX8" fmla="*/ 2200724 w 2248843"/>
              <a:gd name="connsiteY8" fmla="*/ 481186 h 481186"/>
              <a:gd name="connsiteX9" fmla="*/ 48119 w 2248843"/>
              <a:gd name="connsiteY9" fmla="*/ 481186 h 481186"/>
              <a:gd name="connsiteX10" fmla="*/ 14094 w 2248843"/>
              <a:gd name="connsiteY10" fmla="*/ 467092 h 481186"/>
              <a:gd name="connsiteX11" fmla="*/ 0 w 2248843"/>
              <a:gd name="connsiteY11" fmla="*/ 433067 h 481186"/>
              <a:gd name="connsiteX12" fmla="*/ 0 w 2248843"/>
              <a:gd name="connsiteY12" fmla="*/ 48119 h 4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481186">
                <a:moveTo>
                  <a:pt x="0" y="48119"/>
                </a:moveTo>
                <a:cubicBezTo>
                  <a:pt x="0" y="35357"/>
                  <a:pt x="5070" y="23118"/>
                  <a:pt x="14094" y="14094"/>
                </a:cubicBezTo>
                <a:cubicBezTo>
                  <a:pt x="23118" y="5070"/>
                  <a:pt x="35357" y="0"/>
                  <a:pt x="48119" y="0"/>
                </a:cubicBezTo>
                <a:lnTo>
                  <a:pt x="2200724" y="0"/>
                </a:lnTo>
                <a:cubicBezTo>
                  <a:pt x="2213486" y="0"/>
                  <a:pt x="2225725" y="5070"/>
                  <a:pt x="2234749" y="14094"/>
                </a:cubicBezTo>
                <a:cubicBezTo>
                  <a:pt x="2243773" y="23118"/>
                  <a:pt x="2248843" y="35357"/>
                  <a:pt x="2248843" y="48119"/>
                </a:cubicBezTo>
                <a:lnTo>
                  <a:pt x="2248843" y="433067"/>
                </a:lnTo>
                <a:cubicBezTo>
                  <a:pt x="2248843" y="445829"/>
                  <a:pt x="2243773" y="458068"/>
                  <a:pt x="2234749" y="467092"/>
                </a:cubicBezTo>
                <a:cubicBezTo>
                  <a:pt x="2225725" y="476116"/>
                  <a:pt x="2213486" y="481186"/>
                  <a:pt x="2200724" y="481186"/>
                </a:cubicBezTo>
                <a:lnTo>
                  <a:pt x="48119" y="481186"/>
                </a:lnTo>
                <a:cubicBezTo>
                  <a:pt x="35357" y="481186"/>
                  <a:pt x="23118" y="476116"/>
                  <a:pt x="14094" y="467092"/>
                </a:cubicBezTo>
                <a:cubicBezTo>
                  <a:pt x="5070" y="458068"/>
                  <a:pt x="0" y="445829"/>
                  <a:pt x="0" y="433067"/>
                </a:cubicBezTo>
                <a:lnTo>
                  <a:pt x="0" y="48119"/>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73" tIns="36953" rIns="44573" bIns="36953"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Fresh haematopoietic progenitor cells </a:t>
            </a:r>
            <a:br>
              <a:rPr lang="en-AU" sz="1200" b="1" kern="1200" dirty="0" smtClean="0">
                <a:solidFill>
                  <a:schemeClr val="tx1"/>
                </a:solidFill>
                <a:latin typeface="Arial" pitchFamily="34" charset="0"/>
                <a:cs typeface="Arial" pitchFamily="34" charset="0"/>
              </a:rPr>
            </a:br>
            <a:r>
              <a:rPr lang="en-AU" sz="1200" b="1" kern="1200" dirty="0" smtClean="0">
                <a:solidFill>
                  <a:schemeClr val="tx1"/>
                </a:solidFill>
                <a:latin typeface="Arial" pitchFamily="34" charset="0"/>
                <a:cs typeface="Arial" pitchFamily="34" charset="0"/>
              </a:rPr>
              <a:t>(bone marrow transplants)</a:t>
            </a:r>
            <a:endParaRPr lang="en-AU" sz="1200" b="1" kern="1200" dirty="0">
              <a:solidFill>
                <a:schemeClr val="tx1"/>
              </a:solidFill>
              <a:latin typeface="Arial" pitchFamily="34" charset="0"/>
              <a:cs typeface="Arial" pitchFamily="34" charset="0"/>
            </a:endParaRPr>
          </a:p>
        </p:txBody>
      </p:sp>
      <p:sp>
        <p:nvSpPr>
          <p:cNvPr id="12" name="Freeform 11"/>
          <p:cNvSpPr/>
          <p:nvPr/>
        </p:nvSpPr>
        <p:spPr>
          <a:xfrm>
            <a:off x="395537" y="3219822"/>
            <a:ext cx="2248843" cy="839019"/>
          </a:xfrm>
          <a:custGeom>
            <a:avLst/>
            <a:gdLst>
              <a:gd name="connsiteX0" fmla="*/ 0 w 2248843"/>
              <a:gd name="connsiteY0" fmla="*/ 83902 h 839019"/>
              <a:gd name="connsiteX1" fmla="*/ 24574 w 2248843"/>
              <a:gd name="connsiteY1" fmla="*/ 24574 h 839019"/>
              <a:gd name="connsiteX2" fmla="*/ 83902 w 2248843"/>
              <a:gd name="connsiteY2" fmla="*/ 0 h 839019"/>
              <a:gd name="connsiteX3" fmla="*/ 2164941 w 2248843"/>
              <a:gd name="connsiteY3" fmla="*/ 0 h 839019"/>
              <a:gd name="connsiteX4" fmla="*/ 2224269 w 2248843"/>
              <a:gd name="connsiteY4" fmla="*/ 24574 h 839019"/>
              <a:gd name="connsiteX5" fmla="*/ 2248843 w 2248843"/>
              <a:gd name="connsiteY5" fmla="*/ 83902 h 839019"/>
              <a:gd name="connsiteX6" fmla="*/ 2248843 w 2248843"/>
              <a:gd name="connsiteY6" fmla="*/ 755117 h 839019"/>
              <a:gd name="connsiteX7" fmla="*/ 2224269 w 2248843"/>
              <a:gd name="connsiteY7" fmla="*/ 814445 h 839019"/>
              <a:gd name="connsiteX8" fmla="*/ 2164941 w 2248843"/>
              <a:gd name="connsiteY8" fmla="*/ 839019 h 839019"/>
              <a:gd name="connsiteX9" fmla="*/ 83902 w 2248843"/>
              <a:gd name="connsiteY9" fmla="*/ 839019 h 839019"/>
              <a:gd name="connsiteX10" fmla="*/ 24574 w 2248843"/>
              <a:gd name="connsiteY10" fmla="*/ 814445 h 839019"/>
              <a:gd name="connsiteX11" fmla="*/ 0 w 2248843"/>
              <a:gd name="connsiteY11" fmla="*/ 755117 h 839019"/>
              <a:gd name="connsiteX12" fmla="*/ 0 w 2248843"/>
              <a:gd name="connsiteY12" fmla="*/ 83902 h 8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839019">
                <a:moveTo>
                  <a:pt x="0" y="83902"/>
                </a:moveTo>
                <a:cubicBezTo>
                  <a:pt x="0" y="61650"/>
                  <a:pt x="8840" y="40309"/>
                  <a:pt x="24574" y="24574"/>
                </a:cubicBezTo>
                <a:cubicBezTo>
                  <a:pt x="40309" y="8839"/>
                  <a:pt x="61650" y="0"/>
                  <a:pt x="83902" y="0"/>
                </a:cubicBezTo>
                <a:lnTo>
                  <a:pt x="2164941" y="0"/>
                </a:lnTo>
                <a:cubicBezTo>
                  <a:pt x="2187193" y="0"/>
                  <a:pt x="2208534" y="8840"/>
                  <a:pt x="2224269" y="24574"/>
                </a:cubicBezTo>
                <a:cubicBezTo>
                  <a:pt x="2240004" y="40309"/>
                  <a:pt x="2248843" y="61650"/>
                  <a:pt x="2248843" y="83902"/>
                </a:cubicBezTo>
                <a:lnTo>
                  <a:pt x="2248843" y="755117"/>
                </a:lnTo>
                <a:cubicBezTo>
                  <a:pt x="2248843" y="777369"/>
                  <a:pt x="2240003" y="798710"/>
                  <a:pt x="2224269" y="814445"/>
                </a:cubicBezTo>
                <a:cubicBezTo>
                  <a:pt x="2208534" y="830180"/>
                  <a:pt x="2187193" y="839019"/>
                  <a:pt x="2164941" y="839019"/>
                </a:cubicBezTo>
                <a:lnTo>
                  <a:pt x="83902" y="839019"/>
                </a:lnTo>
                <a:cubicBezTo>
                  <a:pt x="61650" y="839019"/>
                  <a:pt x="40309" y="830179"/>
                  <a:pt x="24574" y="814445"/>
                </a:cubicBezTo>
                <a:cubicBezTo>
                  <a:pt x="8839" y="798710"/>
                  <a:pt x="0" y="777369"/>
                  <a:pt x="0" y="755117"/>
                </a:cubicBezTo>
                <a:lnTo>
                  <a:pt x="0" y="83902"/>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054" tIns="47434" rIns="55054" bIns="47434"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Cells and tissues made by a medical practitioner for a single patient under the care of that medical practitioner</a:t>
            </a:r>
            <a:endParaRPr lang="en-AU" sz="1200" b="1" kern="1200" dirty="0">
              <a:solidFill>
                <a:schemeClr val="tx1"/>
              </a:solidFill>
              <a:latin typeface="Arial" pitchFamily="34" charset="0"/>
              <a:cs typeface="Arial" pitchFamily="34" charset="0"/>
            </a:endParaRPr>
          </a:p>
        </p:txBody>
      </p:sp>
      <p:sp>
        <p:nvSpPr>
          <p:cNvPr id="23" name="TextBox 22"/>
          <p:cNvSpPr txBox="1"/>
          <p:nvPr/>
        </p:nvSpPr>
        <p:spPr>
          <a:xfrm>
            <a:off x="395536" y="4115897"/>
            <a:ext cx="2250000" cy="800219"/>
          </a:xfrm>
          <a:prstGeom prst="roundRect">
            <a:avLst/>
          </a:prstGeom>
          <a:solidFill>
            <a:schemeClr val="bg1"/>
          </a:solidFill>
        </p:spPr>
        <p:txBody>
          <a:bodyPr wrap="square" rtlCol="0" anchor="ctr">
            <a:spAutoFit/>
          </a:bodyPr>
          <a:lstStyle/>
          <a:p>
            <a:r>
              <a:rPr lang="en-AU" sz="1100" dirty="0" smtClean="0">
                <a:latin typeface="Arial" pitchFamily="34" charset="0"/>
                <a:cs typeface="Arial" pitchFamily="34" charset="0"/>
              </a:rPr>
              <a:t>*</a:t>
            </a:r>
            <a:r>
              <a:rPr lang="en-AU" sz="1000" dirty="0" smtClean="0">
                <a:latin typeface="Arial" pitchFamily="34" charset="0"/>
                <a:cs typeface="Arial" pitchFamily="34" charset="0"/>
              </a:rPr>
              <a:t>It is not practical to regulate these products. There are appropriate checks in place because of professional practice.</a:t>
            </a:r>
          </a:p>
        </p:txBody>
      </p:sp>
      <p:grpSp>
        <p:nvGrpSpPr>
          <p:cNvPr id="29" name="Group 28"/>
          <p:cNvGrpSpPr/>
          <p:nvPr/>
        </p:nvGrpSpPr>
        <p:grpSpPr>
          <a:xfrm>
            <a:off x="3201106" y="1275606"/>
            <a:ext cx="2811054" cy="3744416"/>
            <a:chOff x="6224360" y="1203598"/>
            <a:chExt cx="2811054" cy="3744416"/>
          </a:xfrm>
        </p:grpSpPr>
        <p:sp>
          <p:nvSpPr>
            <p:cNvPr id="17" name="Freeform 16"/>
            <p:cNvSpPr/>
            <p:nvPr/>
          </p:nvSpPr>
          <p:spPr>
            <a:xfrm>
              <a:off x="6224360" y="1203598"/>
              <a:ext cx="2811054" cy="3744416"/>
            </a:xfrm>
            <a:custGeom>
              <a:avLst/>
              <a:gdLst>
                <a:gd name="connsiteX0" fmla="*/ 0 w 2811054"/>
                <a:gd name="connsiteY0" fmla="*/ 281105 h 3744416"/>
                <a:gd name="connsiteX1" fmla="*/ 82334 w 2811054"/>
                <a:gd name="connsiteY1" fmla="*/ 82334 h 3744416"/>
                <a:gd name="connsiteX2" fmla="*/ 281105 w 2811054"/>
                <a:gd name="connsiteY2" fmla="*/ 1 h 3744416"/>
                <a:gd name="connsiteX3" fmla="*/ 2529949 w 2811054"/>
                <a:gd name="connsiteY3" fmla="*/ 0 h 3744416"/>
                <a:gd name="connsiteX4" fmla="*/ 2728720 w 2811054"/>
                <a:gd name="connsiteY4" fmla="*/ 82334 h 3744416"/>
                <a:gd name="connsiteX5" fmla="*/ 2811053 w 2811054"/>
                <a:gd name="connsiteY5" fmla="*/ 281105 h 3744416"/>
                <a:gd name="connsiteX6" fmla="*/ 2811054 w 2811054"/>
                <a:gd name="connsiteY6" fmla="*/ 3463311 h 3744416"/>
                <a:gd name="connsiteX7" fmla="*/ 2728720 w 2811054"/>
                <a:gd name="connsiteY7" fmla="*/ 3662082 h 3744416"/>
                <a:gd name="connsiteX8" fmla="*/ 2529949 w 2811054"/>
                <a:gd name="connsiteY8" fmla="*/ 3744416 h 3744416"/>
                <a:gd name="connsiteX9" fmla="*/ 281105 w 2811054"/>
                <a:gd name="connsiteY9" fmla="*/ 3744416 h 3744416"/>
                <a:gd name="connsiteX10" fmla="*/ 82334 w 2811054"/>
                <a:gd name="connsiteY10" fmla="*/ 3662082 h 3744416"/>
                <a:gd name="connsiteX11" fmla="*/ 0 w 2811054"/>
                <a:gd name="connsiteY11" fmla="*/ 3463311 h 3744416"/>
                <a:gd name="connsiteX12" fmla="*/ 0 w 2811054"/>
                <a:gd name="connsiteY12" fmla="*/ 281105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054" h="3744416">
                  <a:moveTo>
                    <a:pt x="0" y="281105"/>
                  </a:moveTo>
                  <a:cubicBezTo>
                    <a:pt x="0" y="206551"/>
                    <a:pt x="29617" y="135051"/>
                    <a:pt x="82334" y="82334"/>
                  </a:cubicBezTo>
                  <a:cubicBezTo>
                    <a:pt x="135052" y="29617"/>
                    <a:pt x="206552" y="0"/>
                    <a:pt x="281105" y="1"/>
                  </a:cubicBezTo>
                  <a:lnTo>
                    <a:pt x="2529949" y="0"/>
                  </a:lnTo>
                  <a:cubicBezTo>
                    <a:pt x="2604503" y="0"/>
                    <a:pt x="2676003" y="29617"/>
                    <a:pt x="2728720" y="82334"/>
                  </a:cubicBezTo>
                  <a:cubicBezTo>
                    <a:pt x="2781437" y="135052"/>
                    <a:pt x="2811054" y="206552"/>
                    <a:pt x="2811053" y="281105"/>
                  </a:cubicBezTo>
                  <a:cubicBezTo>
                    <a:pt x="2811053" y="1341840"/>
                    <a:pt x="2811054" y="2402576"/>
                    <a:pt x="2811054" y="3463311"/>
                  </a:cubicBezTo>
                  <a:cubicBezTo>
                    <a:pt x="2811054" y="3537865"/>
                    <a:pt x="2781438" y="3609365"/>
                    <a:pt x="2728720" y="3662082"/>
                  </a:cubicBezTo>
                  <a:cubicBezTo>
                    <a:pt x="2676003" y="3714799"/>
                    <a:pt x="2604502" y="3744416"/>
                    <a:pt x="2529949" y="3744416"/>
                  </a:cubicBezTo>
                  <a:lnTo>
                    <a:pt x="281105" y="3744416"/>
                  </a:lnTo>
                  <a:cubicBezTo>
                    <a:pt x="206551" y="3744416"/>
                    <a:pt x="135051" y="3714800"/>
                    <a:pt x="82334" y="3662082"/>
                  </a:cubicBezTo>
                  <a:cubicBezTo>
                    <a:pt x="29617" y="3609365"/>
                    <a:pt x="0" y="3537864"/>
                    <a:pt x="0" y="3463311"/>
                  </a:cubicBezTo>
                  <a:lnTo>
                    <a:pt x="0" y="281105"/>
                  </a:lnTo>
                  <a:close/>
                </a:path>
              </a:pathLst>
            </a:custGeom>
            <a:solidFill>
              <a:srgbClr val="002C47"/>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97292" numCol="1" spcCol="1270" anchor="ctr" anchorCtr="0">
              <a:noAutofit/>
            </a:bodyPr>
            <a:lstStyle/>
            <a:p>
              <a:pPr lvl="0" algn="ctr" defTabSz="889000">
                <a:lnSpc>
                  <a:spcPct val="90000"/>
                </a:lnSpc>
                <a:spcBef>
                  <a:spcPct val="0"/>
                </a:spcBef>
                <a:spcAft>
                  <a:spcPct val="35000"/>
                </a:spcAft>
              </a:pPr>
              <a:endParaRPr lang="en-AU" sz="2000" kern="1200" dirty="0">
                <a:solidFill>
                  <a:schemeClr val="bg1"/>
                </a:solidFill>
                <a:latin typeface="Arial" pitchFamily="34" charset="0"/>
                <a:cs typeface="Arial" pitchFamily="34" charset="0"/>
              </a:endParaRPr>
            </a:p>
          </p:txBody>
        </p:sp>
        <p:sp>
          <p:nvSpPr>
            <p:cNvPr id="25" name="Rectangle 24"/>
            <p:cNvSpPr/>
            <p:nvPr/>
          </p:nvSpPr>
          <p:spPr>
            <a:xfrm>
              <a:off x="6300192" y="1275606"/>
              <a:ext cx="2592288" cy="590931"/>
            </a:xfrm>
            <a:prstGeom prst="rect">
              <a:avLst/>
            </a:prstGeom>
          </p:spPr>
          <p:txBody>
            <a:bodyPr wrap="square">
              <a:spAutoFit/>
            </a:bodyPr>
            <a:lstStyle/>
            <a:p>
              <a:pPr lvl="0" algn="ctr" defTabSz="889000">
                <a:lnSpc>
                  <a:spcPct val="90000"/>
                </a:lnSpc>
                <a:spcBef>
                  <a:spcPct val="0"/>
                </a:spcBef>
                <a:spcAft>
                  <a:spcPct val="35000"/>
                </a:spcAft>
              </a:pPr>
              <a:r>
                <a:rPr lang="en-AU" dirty="0" smtClean="0">
                  <a:solidFill>
                    <a:schemeClr val="bg1"/>
                  </a:solidFill>
                  <a:latin typeface="Arial" pitchFamily="34" charset="0"/>
                  <a:cs typeface="Arial" pitchFamily="34" charset="0"/>
                </a:rPr>
                <a:t>Regulated, but not as </a:t>
              </a:r>
              <a:r>
                <a:rPr lang="en-AU" dirty="0" err="1" smtClean="0">
                  <a:solidFill>
                    <a:schemeClr val="bg1"/>
                  </a:solidFill>
                  <a:latin typeface="Arial" pitchFamily="34" charset="0"/>
                  <a:cs typeface="Arial" pitchFamily="34" charset="0"/>
                </a:rPr>
                <a:t>biologicals</a:t>
              </a:r>
              <a:r>
                <a:rPr lang="en-AU" dirty="0" smtClean="0">
                  <a:solidFill>
                    <a:schemeClr val="bg1"/>
                  </a:solidFill>
                  <a:latin typeface="Arial" pitchFamily="34" charset="0"/>
                  <a:cs typeface="Arial" pitchFamily="34" charset="0"/>
                </a:rPr>
                <a:t>^</a:t>
              </a:r>
              <a:endParaRPr lang="en-AU" dirty="0">
                <a:solidFill>
                  <a:schemeClr val="bg1"/>
                </a:solidFill>
                <a:latin typeface="Arial" pitchFamily="34" charset="0"/>
                <a:cs typeface="Arial" pitchFamily="34" charset="0"/>
              </a:endParaRPr>
            </a:p>
          </p:txBody>
        </p:sp>
        <p:sp>
          <p:nvSpPr>
            <p:cNvPr id="19" name="Freeform 18"/>
            <p:cNvSpPr/>
            <p:nvPr/>
          </p:nvSpPr>
          <p:spPr>
            <a:xfrm>
              <a:off x="6439304" y="1995686"/>
              <a:ext cx="2248843" cy="392336"/>
            </a:xfrm>
            <a:custGeom>
              <a:avLst/>
              <a:gdLst>
                <a:gd name="connsiteX0" fmla="*/ 0 w 2248843"/>
                <a:gd name="connsiteY0" fmla="*/ 39234 h 392336"/>
                <a:gd name="connsiteX1" fmla="*/ 11491 w 2248843"/>
                <a:gd name="connsiteY1" fmla="*/ 11491 h 392336"/>
                <a:gd name="connsiteX2" fmla="*/ 39234 w 2248843"/>
                <a:gd name="connsiteY2" fmla="*/ 0 h 392336"/>
                <a:gd name="connsiteX3" fmla="*/ 2209609 w 2248843"/>
                <a:gd name="connsiteY3" fmla="*/ 0 h 392336"/>
                <a:gd name="connsiteX4" fmla="*/ 2237352 w 2248843"/>
                <a:gd name="connsiteY4" fmla="*/ 11491 h 392336"/>
                <a:gd name="connsiteX5" fmla="*/ 2248843 w 2248843"/>
                <a:gd name="connsiteY5" fmla="*/ 39234 h 392336"/>
                <a:gd name="connsiteX6" fmla="*/ 2248843 w 2248843"/>
                <a:gd name="connsiteY6" fmla="*/ 353102 h 392336"/>
                <a:gd name="connsiteX7" fmla="*/ 2237352 w 2248843"/>
                <a:gd name="connsiteY7" fmla="*/ 380845 h 392336"/>
                <a:gd name="connsiteX8" fmla="*/ 2209609 w 2248843"/>
                <a:gd name="connsiteY8" fmla="*/ 392336 h 392336"/>
                <a:gd name="connsiteX9" fmla="*/ 39234 w 2248843"/>
                <a:gd name="connsiteY9" fmla="*/ 392336 h 392336"/>
                <a:gd name="connsiteX10" fmla="*/ 11491 w 2248843"/>
                <a:gd name="connsiteY10" fmla="*/ 380845 h 392336"/>
                <a:gd name="connsiteX11" fmla="*/ 0 w 2248843"/>
                <a:gd name="connsiteY11" fmla="*/ 353102 h 392336"/>
                <a:gd name="connsiteX12" fmla="*/ 0 w 2248843"/>
                <a:gd name="connsiteY12" fmla="*/ 39234 h 3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392336">
                  <a:moveTo>
                    <a:pt x="0" y="39234"/>
                  </a:moveTo>
                  <a:cubicBezTo>
                    <a:pt x="0" y="28828"/>
                    <a:pt x="4134" y="18849"/>
                    <a:pt x="11491" y="11491"/>
                  </a:cubicBezTo>
                  <a:cubicBezTo>
                    <a:pt x="18849" y="4133"/>
                    <a:pt x="28828" y="0"/>
                    <a:pt x="39234" y="0"/>
                  </a:cubicBezTo>
                  <a:lnTo>
                    <a:pt x="2209609" y="0"/>
                  </a:lnTo>
                  <a:cubicBezTo>
                    <a:pt x="2220015" y="0"/>
                    <a:pt x="2229994" y="4134"/>
                    <a:pt x="2237352" y="11491"/>
                  </a:cubicBezTo>
                  <a:cubicBezTo>
                    <a:pt x="2244710" y="18849"/>
                    <a:pt x="2248843" y="28828"/>
                    <a:pt x="2248843" y="39234"/>
                  </a:cubicBezTo>
                  <a:lnTo>
                    <a:pt x="2248843" y="353102"/>
                  </a:lnTo>
                  <a:cubicBezTo>
                    <a:pt x="2248843" y="363508"/>
                    <a:pt x="2244709" y="373487"/>
                    <a:pt x="2237352" y="380845"/>
                  </a:cubicBezTo>
                  <a:cubicBezTo>
                    <a:pt x="2229994" y="388203"/>
                    <a:pt x="2220015" y="392336"/>
                    <a:pt x="2209609" y="392336"/>
                  </a:cubicBezTo>
                  <a:lnTo>
                    <a:pt x="39234" y="392336"/>
                  </a:lnTo>
                  <a:cubicBezTo>
                    <a:pt x="28828" y="392336"/>
                    <a:pt x="18849" y="388202"/>
                    <a:pt x="11491" y="380845"/>
                  </a:cubicBezTo>
                  <a:cubicBezTo>
                    <a:pt x="4133" y="373487"/>
                    <a:pt x="0" y="363508"/>
                    <a:pt x="0" y="353102"/>
                  </a:cubicBezTo>
                  <a:lnTo>
                    <a:pt x="0" y="39234"/>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71" tIns="34351" rIns="41971" bIns="34351"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Animal tissue products </a:t>
              </a:r>
              <a:br>
                <a:rPr lang="en-AU" sz="1200" b="1" kern="1200" dirty="0" smtClean="0">
                  <a:solidFill>
                    <a:schemeClr val="tx1"/>
                  </a:solidFill>
                  <a:latin typeface="Arial" pitchFamily="34" charset="0"/>
                  <a:cs typeface="Arial" pitchFamily="34" charset="0"/>
                </a:rPr>
              </a:br>
              <a:r>
                <a:rPr lang="en-AU" sz="1200" b="1" kern="1200" dirty="0" smtClean="0">
                  <a:solidFill>
                    <a:schemeClr val="tx1"/>
                  </a:solidFill>
                  <a:latin typeface="Arial" pitchFamily="34" charset="0"/>
                  <a:cs typeface="Arial" pitchFamily="34" charset="0"/>
                </a:rPr>
                <a:t>(</a:t>
              </a:r>
              <a:r>
                <a:rPr lang="en-AU" sz="1200" b="1" kern="1200" dirty="0" err="1" smtClean="0">
                  <a:solidFill>
                    <a:schemeClr val="tx1"/>
                  </a:solidFill>
                  <a:latin typeface="Arial" pitchFamily="34" charset="0"/>
                  <a:cs typeface="Arial" pitchFamily="34" charset="0"/>
                </a:rPr>
                <a:t>xenotransplantation</a:t>
              </a:r>
              <a:r>
                <a:rPr lang="en-AU" sz="1200" b="1" kern="1200" dirty="0" smtClean="0">
                  <a:solidFill>
                    <a:schemeClr val="tx1"/>
                  </a:solidFill>
                  <a:latin typeface="Arial" pitchFamily="34" charset="0"/>
                  <a:cs typeface="Arial" pitchFamily="34" charset="0"/>
                </a:rPr>
                <a:t>)</a:t>
              </a:r>
              <a:endParaRPr lang="en-AU" sz="1200" b="1" kern="1200" dirty="0">
                <a:solidFill>
                  <a:schemeClr val="tx1"/>
                </a:solidFill>
                <a:latin typeface="Arial" pitchFamily="34" charset="0"/>
                <a:cs typeface="Arial" pitchFamily="34" charset="0"/>
              </a:endParaRPr>
            </a:p>
          </p:txBody>
        </p:sp>
        <p:sp>
          <p:nvSpPr>
            <p:cNvPr id="18" name="Freeform 17"/>
            <p:cNvSpPr/>
            <p:nvPr/>
          </p:nvSpPr>
          <p:spPr>
            <a:xfrm>
              <a:off x="6444208" y="2499742"/>
              <a:ext cx="2248843" cy="671453"/>
            </a:xfrm>
            <a:custGeom>
              <a:avLst/>
              <a:gdLst>
                <a:gd name="connsiteX0" fmla="*/ 0 w 2248843"/>
                <a:gd name="connsiteY0" fmla="*/ 67145 h 671453"/>
                <a:gd name="connsiteX1" fmla="*/ 19666 w 2248843"/>
                <a:gd name="connsiteY1" fmla="*/ 19666 h 671453"/>
                <a:gd name="connsiteX2" fmla="*/ 67145 w 2248843"/>
                <a:gd name="connsiteY2" fmla="*/ 0 h 671453"/>
                <a:gd name="connsiteX3" fmla="*/ 2181698 w 2248843"/>
                <a:gd name="connsiteY3" fmla="*/ 0 h 671453"/>
                <a:gd name="connsiteX4" fmla="*/ 2229177 w 2248843"/>
                <a:gd name="connsiteY4" fmla="*/ 19666 h 671453"/>
                <a:gd name="connsiteX5" fmla="*/ 2248843 w 2248843"/>
                <a:gd name="connsiteY5" fmla="*/ 67145 h 671453"/>
                <a:gd name="connsiteX6" fmla="*/ 2248843 w 2248843"/>
                <a:gd name="connsiteY6" fmla="*/ 604308 h 671453"/>
                <a:gd name="connsiteX7" fmla="*/ 2229177 w 2248843"/>
                <a:gd name="connsiteY7" fmla="*/ 651787 h 671453"/>
                <a:gd name="connsiteX8" fmla="*/ 2181698 w 2248843"/>
                <a:gd name="connsiteY8" fmla="*/ 671453 h 671453"/>
                <a:gd name="connsiteX9" fmla="*/ 67145 w 2248843"/>
                <a:gd name="connsiteY9" fmla="*/ 671453 h 671453"/>
                <a:gd name="connsiteX10" fmla="*/ 19666 w 2248843"/>
                <a:gd name="connsiteY10" fmla="*/ 651787 h 671453"/>
                <a:gd name="connsiteX11" fmla="*/ 0 w 2248843"/>
                <a:gd name="connsiteY11" fmla="*/ 604308 h 671453"/>
                <a:gd name="connsiteX12" fmla="*/ 0 w 2248843"/>
                <a:gd name="connsiteY12" fmla="*/ 67145 h 67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671453">
                  <a:moveTo>
                    <a:pt x="0" y="67145"/>
                  </a:moveTo>
                  <a:cubicBezTo>
                    <a:pt x="0" y="49337"/>
                    <a:pt x="7074" y="32258"/>
                    <a:pt x="19666" y="19666"/>
                  </a:cubicBezTo>
                  <a:cubicBezTo>
                    <a:pt x="32258" y="7074"/>
                    <a:pt x="49337" y="0"/>
                    <a:pt x="67145" y="0"/>
                  </a:cubicBezTo>
                  <a:lnTo>
                    <a:pt x="2181698" y="0"/>
                  </a:lnTo>
                  <a:cubicBezTo>
                    <a:pt x="2199506" y="0"/>
                    <a:pt x="2216585" y="7074"/>
                    <a:pt x="2229177" y="19666"/>
                  </a:cubicBezTo>
                  <a:cubicBezTo>
                    <a:pt x="2241769" y="32258"/>
                    <a:pt x="2248843" y="49337"/>
                    <a:pt x="2248843" y="67145"/>
                  </a:cubicBezTo>
                  <a:lnTo>
                    <a:pt x="2248843" y="604308"/>
                  </a:lnTo>
                  <a:cubicBezTo>
                    <a:pt x="2248843" y="622116"/>
                    <a:pt x="2241769" y="639195"/>
                    <a:pt x="2229177" y="651787"/>
                  </a:cubicBezTo>
                  <a:cubicBezTo>
                    <a:pt x="2216585" y="664379"/>
                    <a:pt x="2199506" y="671453"/>
                    <a:pt x="2181698" y="671453"/>
                  </a:cubicBezTo>
                  <a:lnTo>
                    <a:pt x="67145" y="671453"/>
                  </a:lnTo>
                  <a:cubicBezTo>
                    <a:pt x="49337" y="671453"/>
                    <a:pt x="32258" y="664379"/>
                    <a:pt x="19666" y="651787"/>
                  </a:cubicBezTo>
                  <a:cubicBezTo>
                    <a:pt x="7074" y="639195"/>
                    <a:pt x="0" y="622116"/>
                    <a:pt x="0" y="604308"/>
                  </a:cubicBezTo>
                  <a:lnTo>
                    <a:pt x="0" y="67145"/>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146" tIns="42526" rIns="50146" bIns="42526"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Biological prescription medicines (vaccines, plasma derivatives)</a:t>
              </a:r>
              <a:endParaRPr lang="en-AU" sz="1200" b="1" kern="1200" dirty="0">
                <a:solidFill>
                  <a:schemeClr val="tx1"/>
                </a:solidFill>
                <a:latin typeface="Arial" pitchFamily="34" charset="0"/>
                <a:cs typeface="Arial" pitchFamily="34" charset="0"/>
              </a:endParaRPr>
            </a:p>
          </p:txBody>
        </p:sp>
        <p:sp>
          <p:nvSpPr>
            <p:cNvPr id="20" name="Freeform 19"/>
            <p:cNvSpPr/>
            <p:nvPr/>
          </p:nvSpPr>
          <p:spPr>
            <a:xfrm>
              <a:off x="6444208" y="3264791"/>
              <a:ext cx="2248843" cy="387079"/>
            </a:xfrm>
            <a:custGeom>
              <a:avLst/>
              <a:gdLst>
                <a:gd name="connsiteX0" fmla="*/ 0 w 2248843"/>
                <a:gd name="connsiteY0" fmla="*/ 38708 h 387079"/>
                <a:gd name="connsiteX1" fmla="*/ 11337 w 2248843"/>
                <a:gd name="connsiteY1" fmla="*/ 11337 h 387079"/>
                <a:gd name="connsiteX2" fmla="*/ 38708 w 2248843"/>
                <a:gd name="connsiteY2" fmla="*/ 0 h 387079"/>
                <a:gd name="connsiteX3" fmla="*/ 2210135 w 2248843"/>
                <a:gd name="connsiteY3" fmla="*/ 0 h 387079"/>
                <a:gd name="connsiteX4" fmla="*/ 2237506 w 2248843"/>
                <a:gd name="connsiteY4" fmla="*/ 11337 h 387079"/>
                <a:gd name="connsiteX5" fmla="*/ 2248843 w 2248843"/>
                <a:gd name="connsiteY5" fmla="*/ 38708 h 387079"/>
                <a:gd name="connsiteX6" fmla="*/ 2248843 w 2248843"/>
                <a:gd name="connsiteY6" fmla="*/ 348371 h 387079"/>
                <a:gd name="connsiteX7" fmla="*/ 2237506 w 2248843"/>
                <a:gd name="connsiteY7" fmla="*/ 375742 h 387079"/>
                <a:gd name="connsiteX8" fmla="*/ 2210135 w 2248843"/>
                <a:gd name="connsiteY8" fmla="*/ 387079 h 387079"/>
                <a:gd name="connsiteX9" fmla="*/ 38708 w 2248843"/>
                <a:gd name="connsiteY9" fmla="*/ 387079 h 387079"/>
                <a:gd name="connsiteX10" fmla="*/ 11337 w 2248843"/>
                <a:gd name="connsiteY10" fmla="*/ 375742 h 387079"/>
                <a:gd name="connsiteX11" fmla="*/ 0 w 2248843"/>
                <a:gd name="connsiteY11" fmla="*/ 348371 h 387079"/>
                <a:gd name="connsiteX12" fmla="*/ 0 w 2248843"/>
                <a:gd name="connsiteY12" fmla="*/ 38708 h 3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387079">
                  <a:moveTo>
                    <a:pt x="0" y="38708"/>
                  </a:moveTo>
                  <a:cubicBezTo>
                    <a:pt x="0" y="28442"/>
                    <a:pt x="4078" y="18596"/>
                    <a:pt x="11337" y="11337"/>
                  </a:cubicBezTo>
                  <a:cubicBezTo>
                    <a:pt x="18596" y="4078"/>
                    <a:pt x="28442" y="0"/>
                    <a:pt x="38708" y="0"/>
                  </a:cubicBezTo>
                  <a:lnTo>
                    <a:pt x="2210135" y="0"/>
                  </a:lnTo>
                  <a:cubicBezTo>
                    <a:pt x="2220401" y="0"/>
                    <a:pt x="2230247" y="4078"/>
                    <a:pt x="2237506" y="11337"/>
                  </a:cubicBezTo>
                  <a:cubicBezTo>
                    <a:pt x="2244765" y="18596"/>
                    <a:pt x="2248843" y="28442"/>
                    <a:pt x="2248843" y="38708"/>
                  </a:cubicBezTo>
                  <a:lnTo>
                    <a:pt x="2248843" y="348371"/>
                  </a:lnTo>
                  <a:cubicBezTo>
                    <a:pt x="2248843" y="358637"/>
                    <a:pt x="2244765" y="368483"/>
                    <a:pt x="2237506" y="375742"/>
                  </a:cubicBezTo>
                  <a:cubicBezTo>
                    <a:pt x="2230247" y="383001"/>
                    <a:pt x="2220401" y="387079"/>
                    <a:pt x="2210135" y="387079"/>
                  </a:cubicBezTo>
                  <a:lnTo>
                    <a:pt x="38708" y="387079"/>
                  </a:lnTo>
                  <a:cubicBezTo>
                    <a:pt x="28442" y="387079"/>
                    <a:pt x="18596" y="383001"/>
                    <a:pt x="11337" y="375742"/>
                  </a:cubicBezTo>
                  <a:cubicBezTo>
                    <a:pt x="4078" y="368483"/>
                    <a:pt x="0" y="358637"/>
                    <a:pt x="0" y="348371"/>
                  </a:cubicBezTo>
                  <a:lnTo>
                    <a:pt x="0" y="38708"/>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817" tIns="34197" rIns="41817" bIns="34197"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Labile blood and blood components</a:t>
              </a:r>
              <a:endParaRPr lang="en-AU" sz="1200" b="1" kern="1200" dirty="0">
                <a:solidFill>
                  <a:schemeClr val="tx1"/>
                </a:solidFill>
                <a:latin typeface="Arial" pitchFamily="34" charset="0"/>
                <a:cs typeface="Arial" pitchFamily="34" charset="0"/>
              </a:endParaRPr>
            </a:p>
          </p:txBody>
        </p:sp>
        <p:sp>
          <p:nvSpPr>
            <p:cNvPr id="21" name="Freeform 20"/>
            <p:cNvSpPr/>
            <p:nvPr/>
          </p:nvSpPr>
          <p:spPr>
            <a:xfrm>
              <a:off x="6444208" y="3723878"/>
              <a:ext cx="2248843" cy="504056"/>
            </a:xfrm>
            <a:custGeom>
              <a:avLst/>
              <a:gdLst>
                <a:gd name="connsiteX0" fmla="*/ 0 w 2248843"/>
                <a:gd name="connsiteY0" fmla="*/ 67145 h 671453"/>
                <a:gd name="connsiteX1" fmla="*/ 19666 w 2248843"/>
                <a:gd name="connsiteY1" fmla="*/ 19666 h 671453"/>
                <a:gd name="connsiteX2" fmla="*/ 67145 w 2248843"/>
                <a:gd name="connsiteY2" fmla="*/ 0 h 671453"/>
                <a:gd name="connsiteX3" fmla="*/ 2181698 w 2248843"/>
                <a:gd name="connsiteY3" fmla="*/ 0 h 671453"/>
                <a:gd name="connsiteX4" fmla="*/ 2229177 w 2248843"/>
                <a:gd name="connsiteY4" fmla="*/ 19666 h 671453"/>
                <a:gd name="connsiteX5" fmla="*/ 2248843 w 2248843"/>
                <a:gd name="connsiteY5" fmla="*/ 67145 h 671453"/>
                <a:gd name="connsiteX6" fmla="*/ 2248843 w 2248843"/>
                <a:gd name="connsiteY6" fmla="*/ 604308 h 671453"/>
                <a:gd name="connsiteX7" fmla="*/ 2229177 w 2248843"/>
                <a:gd name="connsiteY7" fmla="*/ 651787 h 671453"/>
                <a:gd name="connsiteX8" fmla="*/ 2181698 w 2248843"/>
                <a:gd name="connsiteY8" fmla="*/ 671453 h 671453"/>
                <a:gd name="connsiteX9" fmla="*/ 67145 w 2248843"/>
                <a:gd name="connsiteY9" fmla="*/ 671453 h 671453"/>
                <a:gd name="connsiteX10" fmla="*/ 19666 w 2248843"/>
                <a:gd name="connsiteY10" fmla="*/ 651787 h 671453"/>
                <a:gd name="connsiteX11" fmla="*/ 0 w 2248843"/>
                <a:gd name="connsiteY11" fmla="*/ 604308 h 671453"/>
                <a:gd name="connsiteX12" fmla="*/ 0 w 2248843"/>
                <a:gd name="connsiteY12" fmla="*/ 67145 h 67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671453">
                  <a:moveTo>
                    <a:pt x="0" y="67145"/>
                  </a:moveTo>
                  <a:cubicBezTo>
                    <a:pt x="0" y="49337"/>
                    <a:pt x="7074" y="32258"/>
                    <a:pt x="19666" y="19666"/>
                  </a:cubicBezTo>
                  <a:cubicBezTo>
                    <a:pt x="32258" y="7074"/>
                    <a:pt x="49337" y="0"/>
                    <a:pt x="67145" y="0"/>
                  </a:cubicBezTo>
                  <a:lnTo>
                    <a:pt x="2181698" y="0"/>
                  </a:lnTo>
                  <a:cubicBezTo>
                    <a:pt x="2199506" y="0"/>
                    <a:pt x="2216585" y="7074"/>
                    <a:pt x="2229177" y="19666"/>
                  </a:cubicBezTo>
                  <a:cubicBezTo>
                    <a:pt x="2241769" y="32258"/>
                    <a:pt x="2248843" y="49337"/>
                    <a:pt x="2248843" y="67145"/>
                  </a:cubicBezTo>
                  <a:lnTo>
                    <a:pt x="2248843" y="604308"/>
                  </a:lnTo>
                  <a:cubicBezTo>
                    <a:pt x="2248843" y="622116"/>
                    <a:pt x="2241769" y="639195"/>
                    <a:pt x="2229177" y="651787"/>
                  </a:cubicBezTo>
                  <a:cubicBezTo>
                    <a:pt x="2216585" y="664379"/>
                    <a:pt x="2199506" y="671453"/>
                    <a:pt x="2181698" y="671453"/>
                  </a:cubicBezTo>
                  <a:lnTo>
                    <a:pt x="67145" y="671453"/>
                  </a:lnTo>
                  <a:cubicBezTo>
                    <a:pt x="49337" y="671453"/>
                    <a:pt x="32258" y="664379"/>
                    <a:pt x="19666" y="651787"/>
                  </a:cubicBezTo>
                  <a:cubicBezTo>
                    <a:pt x="7074" y="639195"/>
                    <a:pt x="0" y="622116"/>
                    <a:pt x="0" y="604308"/>
                  </a:cubicBezTo>
                  <a:lnTo>
                    <a:pt x="0" y="67145"/>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146" tIns="42526" rIns="50146" bIns="42526"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Haematopoietic progenitor cells (non-fresh transplants)</a:t>
              </a:r>
              <a:endParaRPr lang="en-AU" sz="1200" b="1" kern="1200" dirty="0">
                <a:solidFill>
                  <a:schemeClr val="tx1"/>
                </a:solidFill>
                <a:latin typeface="Arial" pitchFamily="34" charset="0"/>
                <a:cs typeface="Arial" pitchFamily="34" charset="0"/>
              </a:endParaRPr>
            </a:p>
          </p:txBody>
        </p:sp>
        <p:sp>
          <p:nvSpPr>
            <p:cNvPr id="26" name="TextBox 25"/>
            <p:cNvSpPr txBox="1"/>
            <p:nvPr/>
          </p:nvSpPr>
          <p:spPr>
            <a:xfrm>
              <a:off x="6444208" y="4299942"/>
              <a:ext cx="2250000" cy="442674"/>
            </a:xfrm>
            <a:prstGeom prst="roundRect">
              <a:avLst/>
            </a:prstGeom>
            <a:solidFill>
              <a:schemeClr val="bg1"/>
            </a:solidFill>
          </p:spPr>
          <p:txBody>
            <a:bodyPr wrap="square" rtlCol="0">
              <a:spAutoFit/>
            </a:bodyPr>
            <a:lstStyle/>
            <a:p>
              <a:r>
                <a:rPr lang="en-AU" sz="1000" dirty="0" smtClean="0">
                  <a:latin typeface="Arial" pitchFamily="34" charset="0"/>
                  <a:cs typeface="Arial" pitchFamily="34" charset="0"/>
                </a:rPr>
                <a:t>^These are regulated as either medicines or medical devices</a:t>
              </a:r>
            </a:p>
          </p:txBody>
        </p:sp>
      </p:grpSp>
      <p:grpSp>
        <p:nvGrpSpPr>
          <p:cNvPr id="28" name="Group 27"/>
          <p:cNvGrpSpPr/>
          <p:nvPr/>
        </p:nvGrpSpPr>
        <p:grpSpPr>
          <a:xfrm>
            <a:off x="6156176" y="1275606"/>
            <a:ext cx="2811054" cy="3744416"/>
            <a:chOff x="3202476" y="1203598"/>
            <a:chExt cx="2811054" cy="3744416"/>
          </a:xfrm>
        </p:grpSpPr>
        <p:sp>
          <p:nvSpPr>
            <p:cNvPr id="13" name="Freeform 12"/>
            <p:cNvSpPr/>
            <p:nvPr/>
          </p:nvSpPr>
          <p:spPr>
            <a:xfrm>
              <a:off x="3202476" y="1203598"/>
              <a:ext cx="2811054" cy="3744416"/>
            </a:xfrm>
            <a:custGeom>
              <a:avLst/>
              <a:gdLst>
                <a:gd name="connsiteX0" fmla="*/ 0 w 2811054"/>
                <a:gd name="connsiteY0" fmla="*/ 281105 h 3744416"/>
                <a:gd name="connsiteX1" fmla="*/ 82334 w 2811054"/>
                <a:gd name="connsiteY1" fmla="*/ 82334 h 3744416"/>
                <a:gd name="connsiteX2" fmla="*/ 281105 w 2811054"/>
                <a:gd name="connsiteY2" fmla="*/ 1 h 3744416"/>
                <a:gd name="connsiteX3" fmla="*/ 2529949 w 2811054"/>
                <a:gd name="connsiteY3" fmla="*/ 0 h 3744416"/>
                <a:gd name="connsiteX4" fmla="*/ 2728720 w 2811054"/>
                <a:gd name="connsiteY4" fmla="*/ 82334 h 3744416"/>
                <a:gd name="connsiteX5" fmla="*/ 2811053 w 2811054"/>
                <a:gd name="connsiteY5" fmla="*/ 281105 h 3744416"/>
                <a:gd name="connsiteX6" fmla="*/ 2811054 w 2811054"/>
                <a:gd name="connsiteY6" fmla="*/ 3463311 h 3744416"/>
                <a:gd name="connsiteX7" fmla="*/ 2728720 w 2811054"/>
                <a:gd name="connsiteY7" fmla="*/ 3662082 h 3744416"/>
                <a:gd name="connsiteX8" fmla="*/ 2529949 w 2811054"/>
                <a:gd name="connsiteY8" fmla="*/ 3744416 h 3744416"/>
                <a:gd name="connsiteX9" fmla="*/ 281105 w 2811054"/>
                <a:gd name="connsiteY9" fmla="*/ 3744416 h 3744416"/>
                <a:gd name="connsiteX10" fmla="*/ 82334 w 2811054"/>
                <a:gd name="connsiteY10" fmla="*/ 3662082 h 3744416"/>
                <a:gd name="connsiteX11" fmla="*/ 0 w 2811054"/>
                <a:gd name="connsiteY11" fmla="*/ 3463311 h 3744416"/>
                <a:gd name="connsiteX12" fmla="*/ 0 w 2811054"/>
                <a:gd name="connsiteY12" fmla="*/ 281105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054" h="3744416">
                  <a:moveTo>
                    <a:pt x="0" y="281105"/>
                  </a:moveTo>
                  <a:cubicBezTo>
                    <a:pt x="0" y="206551"/>
                    <a:pt x="29617" y="135051"/>
                    <a:pt x="82334" y="82334"/>
                  </a:cubicBezTo>
                  <a:cubicBezTo>
                    <a:pt x="135052" y="29617"/>
                    <a:pt x="206552" y="0"/>
                    <a:pt x="281105" y="1"/>
                  </a:cubicBezTo>
                  <a:lnTo>
                    <a:pt x="2529949" y="0"/>
                  </a:lnTo>
                  <a:cubicBezTo>
                    <a:pt x="2604503" y="0"/>
                    <a:pt x="2676003" y="29617"/>
                    <a:pt x="2728720" y="82334"/>
                  </a:cubicBezTo>
                  <a:cubicBezTo>
                    <a:pt x="2781437" y="135052"/>
                    <a:pt x="2811054" y="206552"/>
                    <a:pt x="2811053" y="281105"/>
                  </a:cubicBezTo>
                  <a:cubicBezTo>
                    <a:pt x="2811053" y="1341840"/>
                    <a:pt x="2811054" y="2402576"/>
                    <a:pt x="2811054" y="3463311"/>
                  </a:cubicBezTo>
                  <a:cubicBezTo>
                    <a:pt x="2811054" y="3537865"/>
                    <a:pt x="2781438" y="3609365"/>
                    <a:pt x="2728720" y="3662082"/>
                  </a:cubicBezTo>
                  <a:cubicBezTo>
                    <a:pt x="2676003" y="3714799"/>
                    <a:pt x="2604502" y="3744416"/>
                    <a:pt x="2529949" y="3744416"/>
                  </a:cubicBezTo>
                  <a:lnTo>
                    <a:pt x="281105" y="3744416"/>
                  </a:lnTo>
                  <a:cubicBezTo>
                    <a:pt x="206551" y="3744416"/>
                    <a:pt x="135051" y="3714800"/>
                    <a:pt x="82334" y="3662082"/>
                  </a:cubicBezTo>
                  <a:cubicBezTo>
                    <a:pt x="29617" y="3609365"/>
                    <a:pt x="0" y="3537864"/>
                    <a:pt x="0" y="3463311"/>
                  </a:cubicBezTo>
                  <a:lnTo>
                    <a:pt x="0" y="281105"/>
                  </a:lnTo>
                  <a:close/>
                </a:path>
              </a:pathLst>
            </a:custGeom>
            <a:solidFill>
              <a:srgbClr val="002C47"/>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97292" numCol="1" spcCol="1270" anchor="ctr" anchorCtr="0">
              <a:noAutofit/>
            </a:bodyPr>
            <a:lstStyle/>
            <a:p>
              <a:pPr lvl="0" algn="ctr" defTabSz="889000">
                <a:lnSpc>
                  <a:spcPct val="90000"/>
                </a:lnSpc>
                <a:spcBef>
                  <a:spcPct val="0"/>
                </a:spcBef>
                <a:spcAft>
                  <a:spcPct val="35000"/>
                </a:spcAft>
              </a:pPr>
              <a:endParaRPr lang="en-AU" sz="2000" kern="1200" dirty="0">
                <a:solidFill>
                  <a:schemeClr val="bg1"/>
                </a:solidFill>
                <a:latin typeface="Arial" pitchFamily="34" charset="0"/>
                <a:cs typeface="Arial" pitchFamily="34" charset="0"/>
              </a:endParaRPr>
            </a:p>
          </p:txBody>
        </p:sp>
        <p:sp>
          <p:nvSpPr>
            <p:cNvPr id="24" name="Rectangle 23"/>
            <p:cNvSpPr/>
            <p:nvPr/>
          </p:nvSpPr>
          <p:spPr>
            <a:xfrm>
              <a:off x="3275856" y="1347614"/>
              <a:ext cx="2685351" cy="341632"/>
            </a:xfrm>
            <a:prstGeom prst="rect">
              <a:avLst/>
            </a:prstGeom>
          </p:spPr>
          <p:txBody>
            <a:bodyPr wrap="none">
              <a:spAutoFit/>
            </a:bodyPr>
            <a:lstStyle/>
            <a:p>
              <a:pPr lvl="0" algn="ctr" defTabSz="889000">
                <a:lnSpc>
                  <a:spcPct val="90000"/>
                </a:lnSpc>
                <a:spcBef>
                  <a:spcPct val="0"/>
                </a:spcBef>
                <a:spcAft>
                  <a:spcPct val="35000"/>
                </a:spcAft>
              </a:pPr>
              <a:r>
                <a:rPr lang="en-AU" dirty="0" smtClean="0">
                  <a:solidFill>
                    <a:schemeClr val="bg1"/>
                  </a:solidFill>
                  <a:latin typeface="Arial" pitchFamily="34" charset="0"/>
                  <a:cs typeface="Arial" pitchFamily="34" charset="0"/>
                </a:rPr>
                <a:t>Regulated as </a:t>
              </a:r>
              <a:r>
                <a:rPr lang="en-AU" dirty="0" err="1" smtClean="0">
                  <a:solidFill>
                    <a:schemeClr val="bg1"/>
                  </a:solidFill>
                  <a:latin typeface="Arial" pitchFamily="34" charset="0"/>
                  <a:cs typeface="Arial" pitchFamily="34" charset="0"/>
                </a:rPr>
                <a:t>biologicals</a:t>
              </a:r>
              <a:endParaRPr lang="en-AU" dirty="0">
                <a:solidFill>
                  <a:schemeClr val="bg1"/>
                </a:solidFill>
                <a:latin typeface="Arial" pitchFamily="34" charset="0"/>
                <a:cs typeface="Arial" pitchFamily="34" charset="0"/>
              </a:endParaRPr>
            </a:p>
          </p:txBody>
        </p:sp>
        <p:sp>
          <p:nvSpPr>
            <p:cNvPr id="14" name="Freeform 13"/>
            <p:cNvSpPr/>
            <p:nvPr/>
          </p:nvSpPr>
          <p:spPr>
            <a:xfrm>
              <a:off x="3475285" y="1923678"/>
              <a:ext cx="2248843" cy="735627"/>
            </a:xfrm>
            <a:custGeom>
              <a:avLst/>
              <a:gdLst>
                <a:gd name="connsiteX0" fmla="*/ 0 w 2248843"/>
                <a:gd name="connsiteY0" fmla="*/ 73563 h 735627"/>
                <a:gd name="connsiteX1" fmla="*/ 21546 w 2248843"/>
                <a:gd name="connsiteY1" fmla="*/ 21546 h 735627"/>
                <a:gd name="connsiteX2" fmla="*/ 73563 w 2248843"/>
                <a:gd name="connsiteY2" fmla="*/ 0 h 735627"/>
                <a:gd name="connsiteX3" fmla="*/ 2175280 w 2248843"/>
                <a:gd name="connsiteY3" fmla="*/ 0 h 735627"/>
                <a:gd name="connsiteX4" fmla="*/ 2227297 w 2248843"/>
                <a:gd name="connsiteY4" fmla="*/ 21546 h 735627"/>
                <a:gd name="connsiteX5" fmla="*/ 2248843 w 2248843"/>
                <a:gd name="connsiteY5" fmla="*/ 73563 h 735627"/>
                <a:gd name="connsiteX6" fmla="*/ 2248843 w 2248843"/>
                <a:gd name="connsiteY6" fmla="*/ 662064 h 735627"/>
                <a:gd name="connsiteX7" fmla="*/ 2227297 w 2248843"/>
                <a:gd name="connsiteY7" fmla="*/ 714081 h 735627"/>
                <a:gd name="connsiteX8" fmla="*/ 2175280 w 2248843"/>
                <a:gd name="connsiteY8" fmla="*/ 735627 h 735627"/>
                <a:gd name="connsiteX9" fmla="*/ 73563 w 2248843"/>
                <a:gd name="connsiteY9" fmla="*/ 735627 h 735627"/>
                <a:gd name="connsiteX10" fmla="*/ 21546 w 2248843"/>
                <a:gd name="connsiteY10" fmla="*/ 714081 h 735627"/>
                <a:gd name="connsiteX11" fmla="*/ 0 w 2248843"/>
                <a:gd name="connsiteY11" fmla="*/ 662064 h 735627"/>
                <a:gd name="connsiteX12" fmla="*/ 0 w 2248843"/>
                <a:gd name="connsiteY12" fmla="*/ 73563 h 7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735627">
                  <a:moveTo>
                    <a:pt x="0" y="73563"/>
                  </a:moveTo>
                  <a:cubicBezTo>
                    <a:pt x="0" y="54053"/>
                    <a:pt x="7750" y="35342"/>
                    <a:pt x="21546" y="21546"/>
                  </a:cubicBezTo>
                  <a:cubicBezTo>
                    <a:pt x="35342" y="7750"/>
                    <a:pt x="54053" y="0"/>
                    <a:pt x="73563" y="0"/>
                  </a:cubicBezTo>
                  <a:lnTo>
                    <a:pt x="2175280" y="0"/>
                  </a:lnTo>
                  <a:cubicBezTo>
                    <a:pt x="2194790" y="0"/>
                    <a:pt x="2213501" y="7750"/>
                    <a:pt x="2227297" y="21546"/>
                  </a:cubicBezTo>
                  <a:cubicBezTo>
                    <a:pt x="2241093" y="35342"/>
                    <a:pt x="2248843" y="54053"/>
                    <a:pt x="2248843" y="73563"/>
                  </a:cubicBezTo>
                  <a:lnTo>
                    <a:pt x="2248843" y="662064"/>
                  </a:lnTo>
                  <a:cubicBezTo>
                    <a:pt x="2248843" y="681574"/>
                    <a:pt x="2241093" y="700285"/>
                    <a:pt x="2227297" y="714081"/>
                  </a:cubicBezTo>
                  <a:cubicBezTo>
                    <a:pt x="2213501" y="727877"/>
                    <a:pt x="2194790" y="735627"/>
                    <a:pt x="2175280" y="735627"/>
                  </a:cubicBezTo>
                  <a:lnTo>
                    <a:pt x="73563" y="735627"/>
                  </a:lnTo>
                  <a:cubicBezTo>
                    <a:pt x="54053" y="735627"/>
                    <a:pt x="35342" y="727877"/>
                    <a:pt x="21546" y="714081"/>
                  </a:cubicBezTo>
                  <a:cubicBezTo>
                    <a:pt x="7750" y="700285"/>
                    <a:pt x="0" y="681574"/>
                    <a:pt x="0" y="662064"/>
                  </a:cubicBezTo>
                  <a:lnTo>
                    <a:pt x="0" y="73563"/>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026" tIns="44406" rIns="52026" bIns="44406"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Tissue-based products</a:t>
              </a:r>
              <a:br>
                <a:rPr lang="en-AU" sz="1200" b="1" kern="1200" dirty="0" smtClean="0">
                  <a:solidFill>
                    <a:schemeClr val="tx1"/>
                  </a:solidFill>
                  <a:latin typeface="Arial" pitchFamily="34" charset="0"/>
                  <a:cs typeface="Arial" pitchFamily="34" charset="0"/>
                </a:rPr>
              </a:br>
              <a:r>
                <a:rPr lang="en-AU" sz="1200" b="1" kern="1200" dirty="0" smtClean="0">
                  <a:solidFill>
                    <a:schemeClr val="tx1"/>
                  </a:solidFill>
                  <a:latin typeface="Arial" pitchFamily="34" charset="0"/>
                  <a:cs typeface="Arial" pitchFamily="34" charset="0"/>
                </a:rPr>
                <a:t> (skin, bone, ocular, cardiovascular)</a:t>
              </a:r>
              <a:endParaRPr lang="en-AU" sz="1200" b="1" kern="1200" dirty="0">
                <a:solidFill>
                  <a:schemeClr val="tx1"/>
                </a:solidFill>
                <a:latin typeface="Arial" pitchFamily="34" charset="0"/>
                <a:cs typeface="Arial" pitchFamily="34" charset="0"/>
              </a:endParaRPr>
            </a:p>
          </p:txBody>
        </p:sp>
        <p:sp>
          <p:nvSpPr>
            <p:cNvPr id="15" name="Freeform 14"/>
            <p:cNvSpPr/>
            <p:nvPr/>
          </p:nvSpPr>
          <p:spPr>
            <a:xfrm>
              <a:off x="3475285" y="2787773"/>
              <a:ext cx="2248843" cy="735627"/>
            </a:xfrm>
            <a:custGeom>
              <a:avLst/>
              <a:gdLst>
                <a:gd name="connsiteX0" fmla="*/ 0 w 2248843"/>
                <a:gd name="connsiteY0" fmla="*/ 73563 h 735627"/>
                <a:gd name="connsiteX1" fmla="*/ 21546 w 2248843"/>
                <a:gd name="connsiteY1" fmla="*/ 21546 h 735627"/>
                <a:gd name="connsiteX2" fmla="*/ 73563 w 2248843"/>
                <a:gd name="connsiteY2" fmla="*/ 0 h 735627"/>
                <a:gd name="connsiteX3" fmla="*/ 2175280 w 2248843"/>
                <a:gd name="connsiteY3" fmla="*/ 0 h 735627"/>
                <a:gd name="connsiteX4" fmla="*/ 2227297 w 2248843"/>
                <a:gd name="connsiteY4" fmla="*/ 21546 h 735627"/>
                <a:gd name="connsiteX5" fmla="*/ 2248843 w 2248843"/>
                <a:gd name="connsiteY5" fmla="*/ 73563 h 735627"/>
                <a:gd name="connsiteX6" fmla="*/ 2248843 w 2248843"/>
                <a:gd name="connsiteY6" fmla="*/ 662064 h 735627"/>
                <a:gd name="connsiteX7" fmla="*/ 2227297 w 2248843"/>
                <a:gd name="connsiteY7" fmla="*/ 714081 h 735627"/>
                <a:gd name="connsiteX8" fmla="*/ 2175280 w 2248843"/>
                <a:gd name="connsiteY8" fmla="*/ 735627 h 735627"/>
                <a:gd name="connsiteX9" fmla="*/ 73563 w 2248843"/>
                <a:gd name="connsiteY9" fmla="*/ 735627 h 735627"/>
                <a:gd name="connsiteX10" fmla="*/ 21546 w 2248843"/>
                <a:gd name="connsiteY10" fmla="*/ 714081 h 735627"/>
                <a:gd name="connsiteX11" fmla="*/ 0 w 2248843"/>
                <a:gd name="connsiteY11" fmla="*/ 662064 h 735627"/>
                <a:gd name="connsiteX12" fmla="*/ 0 w 2248843"/>
                <a:gd name="connsiteY12" fmla="*/ 73563 h 7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735627">
                  <a:moveTo>
                    <a:pt x="0" y="73563"/>
                  </a:moveTo>
                  <a:cubicBezTo>
                    <a:pt x="0" y="54053"/>
                    <a:pt x="7750" y="35342"/>
                    <a:pt x="21546" y="21546"/>
                  </a:cubicBezTo>
                  <a:cubicBezTo>
                    <a:pt x="35342" y="7750"/>
                    <a:pt x="54053" y="0"/>
                    <a:pt x="73563" y="0"/>
                  </a:cubicBezTo>
                  <a:lnTo>
                    <a:pt x="2175280" y="0"/>
                  </a:lnTo>
                  <a:cubicBezTo>
                    <a:pt x="2194790" y="0"/>
                    <a:pt x="2213501" y="7750"/>
                    <a:pt x="2227297" y="21546"/>
                  </a:cubicBezTo>
                  <a:cubicBezTo>
                    <a:pt x="2241093" y="35342"/>
                    <a:pt x="2248843" y="54053"/>
                    <a:pt x="2248843" y="73563"/>
                  </a:cubicBezTo>
                  <a:lnTo>
                    <a:pt x="2248843" y="662064"/>
                  </a:lnTo>
                  <a:cubicBezTo>
                    <a:pt x="2248843" y="681574"/>
                    <a:pt x="2241093" y="700285"/>
                    <a:pt x="2227297" y="714081"/>
                  </a:cubicBezTo>
                  <a:cubicBezTo>
                    <a:pt x="2213501" y="727877"/>
                    <a:pt x="2194790" y="735627"/>
                    <a:pt x="2175280" y="735627"/>
                  </a:cubicBezTo>
                  <a:lnTo>
                    <a:pt x="73563" y="735627"/>
                  </a:lnTo>
                  <a:cubicBezTo>
                    <a:pt x="54053" y="735627"/>
                    <a:pt x="35342" y="727877"/>
                    <a:pt x="21546" y="714081"/>
                  </a:cubicBezTo>
                  <a:cubicBezTo>
                    <a:pt x="7750" y="700285"/>
                    <a:pt x="0" y="681574"/>
                    <a:pt x="0" y="662064"/>
                  </a:cubicBezTo>
                  <a:lnTo>
                    <a:pt x="0" y="73563"/>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026" tIns="44406" rIns="52026" bIns="44406"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Cell-based products (T cell therapies, human stem cells) </a:t>
              </a:r>
              <a:endParaRPr lang="en-AU" sz="1200" b="1" kern="1200" dirty="0">
                <a:solidFill>
                  <a:schemeClr val="tx1"/>
                </a:solidFill>
                <a:latin typeface="Arial" pitchFamily="34" charset="0"/>
                <a:cs typeface="Arial" pitchFamily="34" charset="0"/>
              </a:endParaRPr>
            </a:p>
          </p:txBody>
        </p:sp>
        <p:sp>
          <p:nvSpPr>
            <p:cNvPr id="16" name="Freeform 15"/>
            <p:cNvSpPr/>
            <p:nvPr/>
          </p:nvSpPr>
          <p:spPr>
            <a:xfrm>
              <a:off x="3475285" y="3636294"/>
              <a:ext cx="2248843" cy="735627"/>
            </a:xfrm>
            <a:custGeom>
              <a:avLst/>
              <a:gdLst>
                <a:gd name="connsiteX0" fmla="*/ 0 w 2248843"/>
                <a:gd name="connsiteY0" fmla="*/ 73563 h 735627"/>
                <a:gd name="connsiteX1" fmla="*/ 21546 w 2248843"/>
                <a:gd name="connsiteY1" fmla="*/ 21546 h 735627"/>
                <a:gd name="connsiteX2" fmla="*/ 73563 w 2248843"/>
                <a:gd name="connsiteY2" fmla="*/ 0 h 735627"/>
                <a:gd name="connsiteX3" fmla="*/ 2175280 w 2248843"/>
                <a:gd name="connsiteY3" fmla="*/ 0 h 735627"/>
                <a:gd name="connsiteX4" fmla="*/ 2227297 w 2248843"/>
                <a:gd name="connsiteY4" fmla="*/ 21546 h 735627"/>
                <a:gd name="connsiteX5" fmla="*/ 2248843 w 2248843"/>
                <a:gd name="connsiteY5" fmla="*/ 73563 h 735627"/>
                <a:gd name="connsiteX6" fmla="*/ 2248843 w 2248843"/>
                <a:gd name="connsiteY6" fmla="*/ 662064 h 735627"/>
                <a:gd name="connsiteX7" fmla="*/ 2227297 w 2248843"/>
                <a:gd name="connsiteY7" fmla="*/ 714081 h 735627"/>
                <a:gd name="connsiteX8" fmla="*/ 2175280 w 2248843"/>
                <a:gd name="connsiteY8" fmla="*/ 735627 h 735627"/>
                <a:gd name="connsiteX9" fmla="*/ 73563 w 2248843"/>
                <a:gd name="connsiteY9" fmla="*/ 735627 h 735627"/>
                <a:gd name="connsiteX10" fmla="*/ 21546 w 2248843"/>
                <a:gd name="connsiteY10" fmla="*/ 714081 h 735627"/>
                <a:gd name="connsiteX11" fmla="*/ 0 w 2248843"/>
                <a:gd name="connsiteY11" fmla="*/ 662064 h 735627"/>
                <a:gd name="connsiteX12" fmla="*/ 0 w 2248843"/>
                <a:gd name="connsiteY12" fmla="*/ 73563 h 7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843" h="735627">
                  <a:moveTo>
                    <a:pt x="0" y="73563"/>
                  </a:moveTo>
                  <a:cubicBezTo>
                    <a:pt x="0" y="54053"/>
                    <a:pt x="7750" y="35342"/>
                    <a:pt x="21546" y="21546"/>
                  </a:cubicBezTo>
                  <a:cubicBezTo>
                    <a:pt x="35342" y="7750"/>
                    <a:pt x="54053" y="0"/>
                    <a:pt x="73563" y="0"/>
                  </a:cubicBezTo>
                  <a:lnTo>
                    <a:pt x="2175280" y="0"/>
                  </a:lnTo>
                  <a:cubicBezTo>
                    <a:pt x="2194790" y="0"/>
                    <a:pt x="2213501" y="7750"/>
                    <a:pt x="2227297" y="21546"/>
                  </a:cubicBezTo>
                  <a:cubicBezTo>
                    <a:pt x="2241093" y="35342"/>
                    <a:pt x="2248843" y="54053"/>
                    <a:pt x="2248843" y="73563"/>
                  </a:cubicBezTo>
                  <a:lnTo>
                    <a:pt x="2248843" y="662064"/>
                  </a:lnTo>
                  <a:cubicBezTo>
                    <a:pt x="2248843" y="681574"/>
                    <a:pt x="2241093" y="700285"/>
                    <a:pt x="2227297" y="714081"/>
                  </a:cubicBezTo>
                  <a:cubicBezTo>
                    <a:pt x="2213501" y="727877"/>
                    <a:pt x="2194790" y="735627"/>
                    <a:pt x="2175280" y="735627"/>
                  </a:cubicBezTo>
                  <a:lnTo>
                    <a:pt x="73563" y="735627"/>
                  </a:lnTo>
                  <a:cubicBezTo>
                    <a:pt x="54053" y="735627"/>
                    <a:pt x="35342" y="727877"/>
                    <a:pt x="21546" y="714081"/>
                  </a:cubicBezTo>
                  <a:cubicBezTo>
                    <a:pt x="7750" y="700285"/>
                    <a:pt x="0" y="681574"/>
                    <a:pt x="0" y="662064"/>
                  </a:cubicBezTo>
                  <a:lnTo>
                    <a:pt x="0" y="73563"/>
                  </a:lnTo>
                  <a:close/>
                </a:path>
              </a:pathLst>
            </a:custGeom>
            <a:solidFill>
              <a:srgbClr val="AFB9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026" tIns="44406" rIns="52026" bIns="44406" numCol="1" spcCol="1270" anchor="ctr" anchorCtr="0">
              <a:noAutofit/>
            </a:bodyPr>
            <a:lstStyle/>
            <a:p>
              <a:pPr lvl="0" algn="ctr" defTabSz="533400">
                <a:lnSpc>
                  <a:spcPct val="90000"/>
                </a:lnSpc>
                <a:spcBef>
                  <a:spcPct val="0"/>
                </a:spcBef>
                <a:spcAft>
                  <a:spcPct val="35000"/>
                </a:spcAft>
              </a:pPr>
              <a:r>
                <a:rPr lang="en-AU" sz="1200" b="1" kern="1200" dirty="0" smtClean="0">
                  <a:solidFill>
                    <a:schemeClr val="tx1"/>
                  </a:solidFill>
                  <a:latin typeface="Arial" pitchFamily="34" charset="0"/>
                  <a:cs typeface="Arial" pitchFamily="34" charset="0"/>
                </a:rPr>
                <a:t>Combined cell and tissue products (collagen matrices for localised cell delivery)</a:t>
              </a:r>
              <a:endParaRPr lang="en-AU" sz="1200" b="1" kern="1200" dirty="0">
                <a:solidFill>
                  <a:schemeClr val="tx1"/>
                </a:solidFill>
                <a:latin typeface="Arial" pitchFamily="34" charset="0"/>
                <a:cs typeface="Arial" pitchFamily="34" charset="0"/>
              </a:endParaRPr>
            </a:p>
          </p:txBody>
        </p:sp>
      </p:grpSp>
      <p:sp>
        <p:nvSpPr>
          <p:cNvPr id="4" name="Slide Number Placeholder 3"/>
          <p:cNvSpPr>
            <a:spLocks noGrp="1"/>
          </p:cNvSpPr>
          <p:nvPr>
            <p:ph type="sldNum" sz="quarter" idx="12"/>
          </p:nvPr>
        </p:nvSpPr>
        <p:spPr/>
        <p:txBody>
          <a:bodyPr/>
          <a:lstStyle/>
          <a:p>
            <a:fld id="{88965FCB-C193-47C7-BA9B-8925BE36D90A}" type="slidenum">
              <a:rPr lang="en-AU" smtClean="0"/>
              <a:pPr/>
              <a:t>4</a:t>
            </a:fld>
            <a:endParaRPr lang="en-AU"/>
          </a:p>
        </p:txBody>
      </p:sp>
      <p:sp>
        <p:nvSpPr>
          <p:cNvPr id="27" name="Slide Number Placeholder 2"/>
          <p:cNvSpPr txBox="1">
            <a:spLocks/>
          </p:cNvSpPr>
          <p:nvPr/>
        </p:nvSpPr>
        <p:spPr>
          <a:xfrm>
            <a:off x="6804248" y="4890194"/>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699542"/>
            <a:ext cx="8272491" cy="535785"/>
          </a:xfrm>
        </p:spPr>
        <p:txBody>
          <a:bodyPr>
            <a:noAutofit/>
          </a:bodyPr>
          <a:lstStyle/>
          <a:p>
            <a:r>
              <a:rPr lang="en-AU" sz="3000" dirty="0" smtClean="0"/>
              <a:t>These products are regulated as medicines</a:t>
            </a:r>
            <a:endParaRPr lang="en-AU" dirty="0"/>
          </a:p>
        </p:txBody>
      </p:sp>
      <p:cxnSp>
        <p:nvCxnSpPr>
          <p:cNvPr id="16" name="Straight Connector 15"/>
          <p:cNvCxnSpPr/>
          <p:nvPr/>
        </p:nvCxnSpPr>
        <p:spPr>
          <a:xfrm>
            <a:off x="8316416" y="699542"/>
            <a:ext cx="34621"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67760" y="1527854"/>
            <a:ext cx="5544184" cy="3204136"/>
            <a:chOff x="467760" y="1221710"/>
            <a:chExt cx="5544184" cy="3204136"/>
          </a:xfrm>
        </p:grpSpPr>
        <p:sp>
          <p:nvSpPr>
            <p:cNvPr id="12" name="Freeform 11"/>
            <p:cNvSpPr/>
            <p:nvPr/>
          </p:nvSpPr>
          <p:spPr>
            <a:xfrm>
              <a:off x="2555776" y="3435846"/>
              <a:ext cx="1405078" cy="990000"/>
            </a:xfrm>
            <a:custGeom>
              <a:avLst/>
              <a:gdLst>
                <a:gd name="connsiteX0" fmla="*/ 0 w 1405078"/>
                <a:gd name="connsiteY0" fmla="*/ 0 h 1066609"/>
                <a:gd name="connsiteX1" fmla="*/ 1405078 w 1405078"/>
                <a:gd name="connsiteY1" fmla="*/ 0 h 1066609"/>
                <a:gd name="connsiteX2" fmla="*/ 1405078 w 1405078"/>
                <a:gd name="connsiteY2" fmla="*/ 1066609 h 1066609"/>
                <a:gd name="connsiteX3" fmla="*/ 0 w 1405078"/>
                <a:gd name="connsiteY3" fmla="*/ 1066609 h 1066609"/>
                <a:gd name="connsiteX4" fmla="*/ 0 w 1405078"/>
                <a:gd name="connsiteY4" fmla="*/ 0 h 1066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078" h="1066609">
                  <a:moveTo>
                    <a:pt x="0" y="0"/>
                  </a:moveTo>
                  <a:lnTo>
                    <a:pt x="1405078" y="0"/>
                  </a:lnTo>
                  <a:lnTo>
                    <a:pt x="1405078" y="1066609"/>
                  </a:lnTo>
                  <a:lnTo>
                    <a:pt x="0" y="106660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Vaccines</a:t>
              </a:r>
              <a:endParaRPr lang="en-GB" sz="1700" kern="1200" dirty="0"/>
            </a:p>
          </p:txBody>
        </p:sp>
        <p:sp>
          <p:nvSpPr>
            <p:cNvPr id="20" name="Freeform 19"/>
            <p:cNvSpPr/>
            <p:nvPr/>
          </p:nvSpPr>
          <p:spPr>
            <a:xfrm>
              <a:off x="946560" y="1221710"/>
              <a:ext cx="1465200" cy="990000"/>
            </a:xfrm>
            <a:custGeom>
              <a:avLst/>
              <a:gdLst>
                <a:gd name="connsiteX0" fmla="*/ 0 w 1612470"/>
                <a:gd name="connsiteY0" fmla="*/ 0 h 907941"/>
                <a:gd name="connsiteX1" fmla="*/ 1612470 w 1612470"/>
                <a:gd name="connsiteY1" fmla="*/ 0 h 907941"/>
                <a:gd name="connsiteX2" fmla="*/ 1612470 w 1612470"/>
                <a:gd name="connsiteY2" fmla="*/ 907941 h 907941"/>
                <a:gd name="connsiteX3" fmla="*/ 0 w 1612470"/>
                <a:gd name="connsiteY3" fmla="*/ 907941 h 907941"/>
                <a:gd name="connsiteX4" fmla="*/ 0 w 1612470"/>
                <a:gd name="connsiteY4" fmla="*/ 0 h 90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470" h="907941">
                  <a:moveTo>
                    <a:pt x="0" y="0"/>
                  </a:moveTo>
                  <a:lnTo>
                    <a:pt x="1612470" y="0"/>
                  </a:lnTo>
                  <a:lnTo>
                    <a:pt x="1612470" y="907941"/>
                  </a:lnTo>
                  <a:lnTo>
                    <a:pt x="0" y="90794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Antibiotics</a:t>
              </a:r>
              <a:endParaRPr lang="en-GB" sz="1700" kern="1200" dirty="0"/>
            </a:p>
          </p:txBody>
        </p:sp>
        <p:sp>
          <p:nvSpPr>
            <p:cNvPr id="13" name="Freeform 12"/>
            <p:cNvSpPr/>
            <p:nvPr/>
          </p:nvSpPr>
          <p:spPr>
            <a:xfrm>
              <a:off x="2545587" y="1224879"/>
              <a:ext cx="1404000" cy="990000"/>
            </a:xfrm>
            <a:custGeom>
              <a:avLst/>
              <a:gdLst>
                <a:gd name="connsiteX0" fmla="*/ 0 w 1399751"/>
                <a:gd name="connsiteY0" fmla="*/ 0 h 1026518"/>
                <a:gd name="connsiteX1" fmla="*/ 1399751 w 1399751"/>
                <a:gd name="connsiteY1" fmla="*/ 0 h 1026518"/>
                <a:gd name="connsiteX2" fmla="*/ 1399751 w 1399751"/>
                <a:gd name="connsiteY2" fmla="*/ 1026518 h 1026518"/>
                <a:gd name="connsiteX3" fmla="*/ 0 w 1399751"/>
                <a:gd name="connsiteY3" fmla="*/ 1026518 h 1026518"/>
                <a:gd name="connsiteX4" fmla="*/ 0 w 1399751"/>
                <a:gd name="connsiteY4" fmla="*/ 0 h 102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51" h="1026518">
                  <a:moveTo>
                    <a:pt x="0" y="0"/>
                  </a:moveTo>
                  <a:lnTo>
                    <a:pt x="1399751" y="0"/>
                  </a:lnTo>
                  <a:lnTo>
                    <a:pt x="1399751" y="1026518"/>
                  </a:lnTo>
                  <a:lnTo>
                    <a:pt x="0" y="10265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AU" sz="1700" kern="1200" dirty="0" smtClean="0"/>
                <a:t>Heparin</a:t>
              </a:r>
              <a:endParaRPr lang="en-GB" sz="1700" kern="1200" dirty="0"/>
            </a:p>
          </p:txBody>
        </p:sp>
        <p:sp>
          <p:nvSpPr>
            <p:cNvPr id="14" name="Freeform 13"/>
            <p:cNvSpPr/>
            <p:nvPr/>
          </p:nvSpPr>
          <p:spPr>
            <a:xfrm>
              <a:off x="4067944" y="1221710"/>
              <a:ext cx="1465862" cy="990000"/>
            </a:xfrm>
            <a:custGeom>
              <a:avLst/>
              <a:gdLst>
                <a:gd name="connsiteX0" fmla="*/ 0 w 1465862"/>
                <a:gd name="connsiteY0" fmla="*/ 0 h 1026529"/>
                <a:gd name="connsiteX1" fmla="*/ 1465862 w 1465862"/>
                <a:gd name="connsiteY1" fmla="*/ 0 h 1026529"/>
                <a:gd name="connsiteX2" fmla="*/ 1465862 w 1465862"/>
                <a:gd name="connsiteY2" fmla="*/ 1026529 h 1026529"/>
                <a:gd name="connsiteX3" fmla="*/ 0 w 1465862"/>
                <a:gd name="connsiteY3" fmla="*/ 1026529 h 1026529"/>
                <a:gd name="connsiteX4" fmla="*/ 0 w 1465862"/>
                <a:gd name="connsiteY4" fmla="*/ 0 h 1026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62" h="1026529">
                  <a:moveTo>
                    <a:pt x="0" y="0"/>
                  </a:moveTo>
                  <a:lnTo>
                    <a:pt x="1465862" y="0"/>
                  </a:lnTo>
                  <a:lnTo>
                    <a:pt x="1465862" y="1026529"/>
                  </a:lnTo>
                  <a:lnTo>
                    <a:pt x="0" y="102652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err="1" smtClean="0"/>
                <a:t>Antivenoms</a:t>
              </a:r>
              <a:endParaRPr lang="en-GB" sz="1700" kern="1200" dirty="0"/>
            </a:p>
          </p:txBody>
        </p:sp>
        <p:sp>
          <p:nvSpPr>
            <p:cNvPr id="17" name="Freeform 16"/>
            <p:cNvSpPr/>
            <p:nvPr/>
          </p:nvSpPr>
          <p:spPr>
            <a:xfrm>
              <a:off x="467760" y="2355730"/>
              <a:ext cx="1944000" cy="988697"/>
            </a:xfrm>
            <a:custGeom>
              <a:avLst/>
              <a:gdLst>
                <a:gd name="connsiteX0" fmla="*/ 0 w 1988822"/>
                <a:gd name="connsiteY0" fmla="*/ 0 h 988697"/>
                <a:gd name="connsiteX1" fmla="*/ 1988822 w 1988822"/>
                <a:gd name="connsiteY1" fmla="*/ 0 h 988697"/>
                <a:gd name="connsiteX2" fmla="*/ 1988822 w 1988822"/>
                <a:gd name="connsiteY2" fmla="*/ 988697 h 988697"/>
                <a:gd name="connsiteX3" fmla="*/ 0 w 1988822"/>
                <a:gd name="connsiteY3" fmla="*/ 988697 h 988697"/>
                <a:gd name="connsiteX4" fmla="*/ 0 w 1988822"/>
                <a:gd name="connsiteY4" fmla="*/ 0 h 98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2" h="988697">
                  <a:moveTo>
                    <a:pt x="0" y="0"/>
                  </a:moveTo>
                  <a:lnTo>
                    <a:pt x="1988822" y="0"/>
                  </a:lnTo>
                  <a:lnTo>
                    <a:pt x="1988822" y="988697"/>
                  </a:lnTo>
                  <a:lnTo>
                    <a:pt x="0" y="98869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err="1" smtClean="0"/>
                <a:t>Immunoglobulins</a:t>
              </a:r>
              <a:endParaRPr lang="en-GB" sz="1700" kern="1200" dirty="0"/>
            </a:p>
          </p:txBody>
        </p:sp>
        <p:sp>
          <p:nvSpPr>
            <p:cNvPr id="18" name="Freeform 17"/>
            <p:cNvSpPr/>
            <p:nvPr/>
          </p:nvSpPr>
          <p:spPr>
            <a:xfrm>
              <a:off x="2555776" y="2355730"/>
              <a:ext cx="1404000" cy="988697"/>
            </a:xfrm>
            <a:custGeom>
              <a:avLst/>
              <a:gdLst>
                <a:gd name="connsiteX0" fmla="*/ 0 w 1323153"/>
                <a:gd name="connsiteY0" fmla="*/ 0 h 988697"/>
                <a:gd name="connsiteX1" fmla="*/ 1323153 w 1323153"/>
                <a:gd name="connsiteY1" fmla="*/ 0 h 988697"/>
                <a:gd name="connsiteX2" fmla="*/ 1323153 w 1323153"/>
                <a:gd name="connsiteY2" fmla="*/ 988697 h 988697"/>
                <a:gd name="connsiteX3" fmla="*/ 0 w 1323153"/>
                <a:gd name="connsiteY3" fmla="*/ 988697 h 988697"/>
                <a:gd name="connsiteX4" fmla="*/ 0 w 1323153"/>
                <a:gd name="connsiteY4" fmla="*/ 0 h 98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53" h="988697">
                  <a:moveTo>
                    <a:pt x="0" y="0"/>
                  </a:moveTo>
                  <a:lnTo>
                    <a:pt x="1323153" y="0"/>
                  </a:lnTo>
                  <a:lnTo>
                    <a:pt x="1323153" y="988697"/>
                  </a:lnTo>
                  <a:lnTo>
                    <a:pt x="0" y="98869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Monoclonal antibodies</a:t>
              </a:r>
              <a:endParaRPr lang="en-GB" sz="1700" kern="1200" dirty="0"/>
            </a:p>
          </p:txBody>
        </p:sp>
        <p:sp>
          <p:nvSpPr>
            <p:cNvPr id="21" name="Freeform 20"/>
            <p:cNvSpPr/>
            <p:nvPr/>
          </p:nvSpPr>
          <p:spPr>
            <a:xfrm>
              <a:off x="4067944" y="2355726"/>
              <a:ext cx="1944000" cy="990000"/>
            </a:xfrm>
            <a:custGeom>
              <a:avLst/>
              <a:gdLst>
                <a:gd name="connsiteX0" fmla="*/ 0 w 1680514"/>
                <a:gd name="connsiteY0" fmla="*/ 0 h 1114897"/>
                <a:gd name="connsiteX1" fmla="*/ 1680514 w 1680514"/>
                <a:gd name="connsiteY1" fmla="*/ 0 h 1114897"/>
                <a:gd name="connsiteX2" fmla="*/ 1680514 w 1680514"/>
                <a:gd name="connsiteY2" fmla="*/ 1114897 h 1114897"/>
                <a:gd name="connsiteX3" fmla="*/ 0 w 1680514"/>
                <a:gd name="connsiteY3" fmla="*/ 1114897 h 1114897"/>
                <a:gd name="connsiteX4" fmla="*/ 0 w 1680514"/>
                <a:gd name="connsiteY4" fmla="*/ 0 h 11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14" h="1114897">
                  <a:moveTo>
                    <a:pt x="0" y="0"/>
                  </a:moveTo>
                  <a:lnTo>
                    <a:pt x="1680514" y="0"/>
                  </a:lnTo>
                  <a:lnTo>
                    <a:pt x="1680514" y="1114897"/>
                  </a:lnTo>
                  <a:lnTo>
                    <a:pt x="0" y="111489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Hormones such as insulin and growth hormone</a:t>
              </a:r>
              <a:endParaRPr lang="en-GB" sz="1700" kern="1200" dirty="0"/>
            </a:p>
          </p:txBody>
        </p:sp>
        <p:sp>
          <p:nvSpPr>
            <p:cNvPr id="19" name="Freeform 18"/>
            <p:cNvSpPr/>
            <p:nvPr/>
          </p:nvSpPr>
          <p:spPr>
            <a:xfrm>
              <a:off x="971600" y="3435846"/>
              <a:ext cx="1465200" cy="990000"/>
            </a:xfrm>
            <a:custGeom>
              <a:avLst/>
              <a:gdLst>
                <a:gd name="connsiteX0" fmla="*/ 0 w 1680514"/>
                <a:gd name="connsiteY0" fmla="*/ 0 h 1008308"/>
                <a:gd name="connsiteX1" fmla="*/ 1680514 w 1680514"/>
                <a:gd name="connsiteY1" fmla="*/ 0 h 1008308"/>
                <a:gd name="connsiteX2" fmla="*/ 1680514 w 1680514"/>
                <a:gd name="connsiteY2" fmla="*/ 1008308 h 1008308"/>
                <a:gd name="connsiteX3" fmla="*/ 0 w 1680514"/>
                <a:gd name="connsiteY3" fmla="*/ 1008308 h 1008308"/>
                <a:gd name="connsiteX4" fmla="*/ 0 w 1680514"/>
                <a:gd name="connsiteY4" fmla="*/ 0 h 100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14" h="1008308">
                  <a:moveTo>
                    <a:pt x="0" y="0"/>
                  </a:moveTo>
                  <a:lnTo>
                    <a:pt x="1680514" y="0"/>
                  </a:lnTo>
                  <a:lnTo>
                    <a:pt x="1680514" y="1008308"/>
                  </a:lnTo>
                  <a:lnTo>
                    <a:pt x="0" y="10083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Blood products and clotting factors</a:t>
              </a:r>
              <a:endParaRPr lang="en-GB" sz="1700" kern="1200" dirty="0"/>
            </a:p>
          </p:txBody>
        </p:sp>
        <p:sp>
          <p:nvSpPr>
            <p:cNvPr id="22" name="Freeform 21"/>
            <p:cNvSpPr/>
            <p:nvPr/>
          </p:nvSpPr>
          <p:spPr>
            <a:xfrm>
              <a:off x="4067944" y="3435846"/>
              <a:ext cx="1465200" cy="990000"/>
            </a:xfrm>
            <a:custGeom>
              <a:avLst/>
              <a:gdLst>
                <a:gd name="connsiteX0" fmla="*/ 0 w 1468064"/>
                <a:gd name="connsiteY0" fmla="*/ 0 h 1010900"/>
                <a:gd name="connsiteX1" fmla="*/ 1468064 w 1468064"/>
                <a:gd name="connsiteY1" fmla="*/ 0 h 1010900"/>
                <a:gd name="connsiteX2" fmla="*/ 1468064 w 1468064"/>
                <a:gd name="connsiteY2" fmla="*/ 1010900 h 1010900"/>
                <a:gd name="connsiteX3" fmla="*/ 0 w 1468064"/>
                <a:gd name="connsiteY3" fmla="*/ 1010900 h 1010900"/>
                <a:gd name="connsiteX4" fmla="*/ 0 w 1468064"/>
                <a:gd name="connsiteY4" fmla="*/ 0 h 101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64" h="1010900">
                  <a:moveTo>
                    <a:pt x="0" y="0"/>
                  </a:moveTo>
                  <a:lnTo>
                    <a:pt x="1468064" y="0"/>
                  </a:lnTo>
                  <a:lnTo>
                    <a:pt x="1468064" y="1010900"/>
                  </a:lnTo>
                  <a:lnTo>
                    <a:pt x="0" y="10109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Enzymes such as </a:t>
              </a:r>
              <a:r>
                <a:rPr lang="en-GB" sz="1700" kern="1200" dirty="0" err="1" smtClean="0"/>
                <a:t>pancreatin</a:t>
              </a:r>
              <a:endParaRPr lang="en-GB" sz="1700" kern="1200" dirty="0"/>
            </a:p>
          </p:txBody>
        </p:sp>
      </p:grpSp>
      <p:pic>
        <p:nvPicPr>
          <p:cNvPr id="15" name="Picture 2" descr="I:\apps\InDesign\Photo library\lymph.jpg"/>
          <p:cNvPicPr>
            <a:picLocks noChangeAspect="1" noChangeArrowheads="1"/>
          </p:cNvPicPr>
          <p:nvPr/>
        </p:nvPicPr>
        <p:blipFill>
          <a:blip r:embed="rId3" cstate="print"/>
          <a:stretch>
            <a:fillRect/>
          </a:stretch>
        </p:blipFill>
        <p:spPr bwMode="auto">
          <a:xfrm>
            <a:off x="6372200" y="1540343"/>
            <a:ext cx="1872000" cy="1683648"/>
          </a:xfrm>
          <a:prstGeom prst="hexagon">
            <a:avLst/>
          </a:prstGeom>
          <a:noFill/>
          <a:ln w="19050">
            <a:solidFill>
              <a:schemeClr val="accent3"/>
            </a:solidFill>
          </a:ln>
        </p:spPr>
      </p:pic>
      <p:pic>
        <p:nvPicPr>
          <p:cNvPr id="8" name="Picture 2" descr="I:\apps\InDesign\Photo library\lymph.jpg"/>
          <p:cNvPicPr>
            <a:picLocks noChangeAspect="1" noChangeArrowheads="1"/>
          </p:cNvPicPr>
          <p:nvPr/>
        </p:nvPicPr>
        <p:blipFill>
          <a:blip r:embed="rId4" cstate="print"/>
          <a:stretch>
            <a:fillRect/>
          </a:stretch>
        </p:blipFill>
        <p:spPr bwMode="auto">
          <a:xfrm>
            <a:off x="6588224" y="3268535"/>
            <a:ext cx="1872000" cy="1607471"/>
          </a:xfrm>
          <a:prstGeom prst="hexagon">
            <a:avLst/>
          </a:prstGeom>
          <a:noFill/>
          <a:ln w="19050">
            <a:solidFill>
              <a:schemeClr val="accent3"/>
            </a:solidFill>
          </a:ln>
        </p:spPr>
      </p:pic>
      <p:sp>
        <p:nvSpPr>
          <p:cNvPr id="4" name="Slide Number Placeholder 3"/>
          <p:cNvSpPr>
            <a:spLocks noGrp="1"/>
          </p:cNvSpPr>
          <p:nvPr>
            <p:ph type="sldNum" sz="quarter" idx="12"/>
          </p:nvPr>
        </p:nvSpPr>
        <p:spPr/>
        <p:txBody>
          <a:bodyPr/>
          <a:lstStyle/>
          <a:p>
            <a:fld id="{88965FCB-C193-47C7-BA9B-8925BE36D90A}" type="slidenum">
              <a:rPr lang="en-AU" smtClean="0"/>
              <a:pPr/>
              <a:t>5</a:t>
            </a:fld>
            <a:endParaRPr lang="en-A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540060"/>
          </a:xfrm>
        </p:spPr>
        <p:txBody>
          <a:bodyPr>
            <a:noAutofit/>
          </a:bodyPr>
          <a:lstStyle/>
          <a:p>
            <a:r>
              <a:rPr lang="en-AU" sz="3000" dirty="0" smtClean="0"/>
              <a:t>New and experimental products</a:t>
            </a:r>
            <a:endParaRPr lang="en-AU" sz="3000" dirty="0"/>
          </a:p>
        </p:txBody>
      </p:sp>
      <p:sp>
        <p:nvSpPr>
          <p:cNvPr id="4" name="Content Placeholder 3"/>
          <p:cNvSpPr>
            <a:spLocks noGrp="1"/>
          </p:cNvSpPr>
          <p:nvPr>
            <p:ph sz="quarter" idx="13"/>
          </p:nvPr>
        </p:nvSpPr>
        <p:spPr>
          <a:xfrm>
            <a:off x="323528" y="1347614"/>
            <a:ext cx="5976664" cy="3240360"/>
          </a:xfrm>
          <a:solidFill>
            <a:srgbClr val="C8D88B"/>
          </a:solidFill>
        </p:spPr>
        <p:txBody>
          <a:bodyPr>
            <a:normAutofit fontScale="85000" lnSpcReduction="20000"/>
          </a:bodyPr>
          <a:lstStyle/>
          <a:p>
            <a:pPr indent="-180000">
              <a:spcBef>
                <a:spcPts val="600"/>
              </a:spcBef>
              <a:buClr>
                <a:srgbClr val="002060"/>
              </a:buClr>
            </a:pPr>
            <a:endParaRPr lang="en-AU" sz="900" dirty="0" smtClean="0">
              <a:solidFill>
                <a:srgbClr val="002060"/>
              </a:solidFill>
            </a:endParaRPr>
          </a:p>
          <a:p>
            <a:pPr indent="-180000">
              <a:lnSpc>
                <a:spcPct val="120000"/>
              </a:lnSpc>
              <a:spcBef>
                <a:spcPts val="600"/>
              </a:spcBef>
              <a:buClr>
                <a:srgbClr val="002060"/>
              </a:buClr>
            </a:pPr>
            <a:r>
              <a:rPr lang="en-AU" dirty="0" smtClean="0">
                <a:solidFill>
                  <a:srgbClr val="002060"/>
                </a:solidFill>
              </a:rPr>
              <a:t>Stem cell therapies are largely new and experimental</a:t>
            </a:r>
          </a:p>
          <a:p>
            <a:pPr indent="-180000">
              <a:lnSpc>
                <a:spcPct val="120000"/>
              </a:lnSpc>
              <a:spcBef>
                <a:spcPts val="600"/>
              </a:spcBef>
              <a:buClr>
                <a:srgbClr val="002060"/>
              </a:buClr>
            </a:pPr>
            <a:r>
              <a:rPr lang="en-AU" dirty="0" smtClean="0">
                <a:solidFill>
                  <a:srgbClr val="002060"/>
                </a:solidFill>
              </a:rPr>
              <a:t>These offer great hope to people with serious incurable diseases:</a:t>
            </a:r>
          </a:p>
          <a:p>
            <a:pPr lvl="1" indent="-180000">
              <a:lnSpc>
                <a:spcPct val="120000"/>
              </a:lnSpc>
              <a:spcBef>
                <a:spcPts val="600"/>
              </a:spcBef>
              <a:buClr>
                <a:srgbClr val="002060"/>
              </a:buClr>
            </a:pPr>
            <a:r>
              <a:rPr lang="en-AU" dirty="0" smtClean="0">
                <a:solidFill>
                  <a:srgbClr val="002060"/>
                </a:solidFill>
              </a:rPr>
              <a:t>Parkinson’s disease and other neurodegenerative diseases</a:t>
            </a:r>
          </a:p>
          <a:p>
            <a:pPr lvl="1" indent="-180000">
              <a:lnSpc>
                <a:spcPct val="120000"/>
              </a:lnSpc>
              <a:spcBef>
                <a:spcPts val="600"/>
              </a:spcBef>
              <a:buClr>
                <a:srgbClr val="002060"/>
              </a:buClr>
            </a:pPr>
            <a:r>
              <a:rPr lang="en-AU" dirty="0" smtClean="0">
                <a:solidFill>
                  <a:srgbClr val="002060"/>
                </a:solidFill>
              </a:rPr>
              <a:t>s</a:t>
            </a:r>
            <a:r>
              <a:rPr lang="en-AU" b="0" dirty="0" smtClean="0">
                <a:solidFill>
                  <a:srgbClr val="002060"/>
                </a:solidFill>
              </a:rPr>
              <a:t>pinal cord injury</a:t>
            </a:r>
          </a:p>
          <a:p>
            <a:pPr lvl="1" indent="-180000">
              <a:lnSpc>
                <a:spcPct val="120000"/>
              </a:lnSpc>
              <a:spcBef>
                <a:spcPts val="600"/>
              </a:spcBef>
              <a:buClr>
                <a:srgbClr val="002060"/>
              </a:buClr>
            </a:pPr>
            <a:r>
              <a:rPr lang="en-AU" dirty="0" smtClean="0">
                <a:solidFill>
                  <a:srgbClr val="002060"/>
                </a:solidFill>
              </a:rPr>
              <a:t>heart disease, stroke and arthritis</a:t>
            </a:r>
          </a:p>
          <a:p>
            <a:pPr indent="-180000">
              <a:lnSpc>
                <a:spcPct val="120000"/>
              </a:lnSpc>
              <a:spcBef>
                <a:spcPts val="600"/>
              </a:spcBef>
              <a:buClr>
                <a:srgbClr val="002060"/>
              </a:buClr>
            </a:pPr>
            <a:r>
              <a:rPr lang="en-AU" dirty="0" smtClean="0">
                <a:solidFill>
                  <a:srgbClr val="002060"/>
                </a:solidFill>
              </a:rPr>
              <a:t>Patients are sometimes desperate for these therapies to become </a:t>
            </a:r>
            <a:br>
              <a:rPr lang="en-AU" dirty="0" smtClean="0">
                <a:solidFill>
                  <a:srgbClr val="002060"/>
                </a:solidFill>
              </a:rPr>
            </a:br>
            <a:r>
              <a:rPr lang="en-AU" dirty="0" smtClean="0">
                <a:solidFill>
                  <a:srgbClr val="002060"/>
                </a:solidFill>
              </a:rPr>
              <a:t>a reality, however there are risks involved; the therapy is generally delivered via surgery, and the patients may require </a:t>
            </a:r>
            <a:r>
              <a:rPr lang="en-AU" dirty="0" err="1" smtClean="0">
                <a:solidFill>
                  <a:srgbClr val="002060"/>
                </a:solidFill>
              </a:rPr>
              <a:t>immunosuppressants</a:t>
            </a:r>
            <a:r>
              <a:rPr lang="en-AU" dirty="0" smtClean="0">
                <a:solidFill>
                  <a:srgbClr val="002060"/>
                </a:solidFill>
              </a:rPr>
              <a:t> for the rest of their life</a:t>
            </a:r>
          </a:p>
          <a:p>
            <a:pPr indent="-180000">
              <a:lnSpc>
                <a:spcPct val="120000"/>
              </a:lnSpc>
              <a:spcBef>
                <a:spcPts val="600"/>
              </a:spcBef>
              <a:buClr>
                <a:srgbClr val="002060"/>
              </a:buClr>
            </a:pPr>
            <a:r>
              <a:rPr lang="en-AU" dirty="0" smtClean="0">
                <a:solidFill>
                  <a:srgbClr val="002060"/>
                </a:solidFill>
              </a:rPr>
              <a:t>But a</a:t>
            </a:r>
            <a:r>
              <a:rPr lang="en-AU" sz="1800" b="0" dirty="0" smtClean="0">
                <a:solidFill>
                  <a:srgbClr val="002060"/>
                </a:solidFill>
              </a:rPr>
              <a:t> lot of work is still needed to turn the research into safe and effective treatments</a:t>
            </a:r>
          </a:p>
        </p:txBody>
      </p:sp>
      <p:pic>
        <p:nvPicPr>
          <p:cNvPr id="10" name="Picture 9" descr="misc-anatomy-4946839.jpg"/>
          <p:cNvPicPr>
            <a:picLocks noChangeAspect="1"/>
          </p:cNvPicPr>
          <p:nvPr/>
        </p:nvPicPr>
        <p:blipFill>
          <a:blip r:embed="rId3" cstate="print"/>
          <a:stretch>
            <a:fillRect/>
          </a:stretch>
        </p:blipFill>
        <p:spPr>
          <a:xfrm>
            <a:off x="6300192" y="663974"/>
            <a:ext cx="3788366" cy="4479526"/>
          </a:xfrm>
          <a:prstGeom prst="rect">
            <a:avLst/>
          </a:prstGeom>
        </p:spPr>
      </p:pic>
      <p:sp>
        <p:nvSpPr>
          <p:cNvPr id="3" name="Slide Number Placeholder 2"/>
          <p:cNvSpPr>
            <a:spLocks noGrp="1"/>
          </p:cNvSpPr>
          <p:nvPr>
            <p:ph type="sldNum" sz="quarter" idx="12"/>
          </p:nvPr>
        </p:nvSpPr>
        <p:spPr/>
        <p:txBody>
          <a:bodyPr/>
          <a:lstStyle/>
          <a:p>
            <a:fld id="{88965FCB-C193-47C7-BA9B-8925BE36D90A}" type="slidenum">
              <a:rPr lang="en-AU" smtClean="0">
                <a:solidFill>
                  <a:schemeClr val="bg1"/>
                </a:solidFill>
              </a:rPr>
              <a:pPr/>
              <a:t>6</a:t>
            </a:fld>
            <a:endParaRPr lang="en-AU"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71550"/>
            <a:ext cx="8280920" cy="540060"/>
          </a:xfrm>
        </p:spPr>
        <p:txBody>
          <a:bodyPr>
            <a:noAutofit/>
          </a:bodyPr>
          <a:lstStyle/>
          <a:p>
            <a:r>
              <a:rPr lang="en-AU" sz="3000" dirty="0" smtClean="0"/>
              <a:t>Clinical trials</a:t>
            </a:r>
            <a:endParaRPr lang="en-AU" sz="3000" dirty="0"/>
          </a:p>
        </p:txBody>
      </p:sp>
      <p:sp>
        <p:nvSpPr>
          <p:cNvPr id="4" name="Content Placeholder 3"/>
          <p:cNvSpPr>
            <a:spLocks noGrp="1"/>
          </p:cNvSpPr>
          <p:nvPr>
            <p:ph sz="quarter" idx="13"/>
          </p:nvPr>
        </p:nvSpPr>
        <p:spPr>
          <a:xfrm>
            <a:off x="179512" y="1347614"/>
            <a:ext cx="5976664" cy="3312368"/>
          </a:xfrm>
          <a:solidFill>
            <a:srgbClr val="C8D88B"/>
          </a:solidFill>
        </p:spPr>
        <p:txBody>
          <a:bodyPr>
            <a:normAutofit/>
          </a:bodyPr>
          <a:lstStyle/>
          <a:p>
            <a:pPr indent="-180000">
              <a:spcBef>
                <a:spcPts val="600"/>
              </a:spcBef>
              <a:spcAft>
                <a:spcPts val="600"/>
              </a:spcAft>
              <a:buClr>
                <a:srgbClr val="002060"/>
              </a:buClr>
            </a:pPr>
            <a:r>
              <a:rPr lang="en-AU" dirty="0" smtClean="0">
                <a:solidFill>
                  <a:srgbClr val="002060"/>
                </a:solidFill>
              </a:rPr>
              <a:t>One or more ethics committee approves every Australian clinical trial</a:t>
            </a:r>
          </a:p>
          <a:p>
            <a:pPr indent="-180000">
              <a:spcBef>
                <a:spcPts val="600"/>
              </a:spcBef>
              <a:spcAft>
                <a:spcPts val="600"/>
              </a:spcAft>
              <a:buClr>
                <a:srgbClr val="002060"/>
              </a:buClr>
              <a:buFont typeface="Arial" pitchFamily="34" charset="0"/>
              <a:buChar char="•"/>
            </a:pPr>
            <a:r>
              <a:rPr lang="en-AU" sz="1800" b="0" dirty="0" smtClean="0">
                <a:solidFill>
                  <a:srgbClr val="002060"/>
                </a:solidFill>
              </a:rPr>
              <a:t>The TGA is </a:t>
            </a:r>
            <a:r>
              <a:rPr lang="en-AU" sz="1800" b="1" dirty="0" smtClean="0">
                <a:solidFill>
                  <a:srgbClr val="002060"/>
                </a:solidFill>
              </a:rPr>
              <a:t>notified</a:t>
            </a:r>
            <a:r>
              <a:rPr lang="en-AU" dirty="0" smtClean="0">
                <a:solidFill>
                  <a:srgbClr val="002060"/>
                </a:solidFill>
              </a:rPr>
              <a:t> </a:t>
            </a:r>
            <a:r>
              <a:rPr lang="en-AU" sz="1800" b="0" dirty="0" smtClean="0">
                <a:solidFill>
                  <a:srgbClr val="002060"/>
                </a:solidFill>
              </a:rPr>
              <a:t>of all clinical trials (the Clinical Trials Notification scheme – CTN)</a:t>
            </a:r>
          </a:p>
          <a:p>
            <a:pPr indent="-180000">
              <a:spcBef>
                <a:spcPts val="600"/>
              </a:spcBef>
              <a:spcAft>
                <a:spcPts val="600"/>
              </a:spcAft>
              <a:buClr>
                <a:srgbClr val="002060"/>
              </a:buClr>
              <a:buFont typeface="Arial" pitchFamily="34" charset="0"/>
              <a:buChar char="•"/>
            </a:pPr>
            <a:r>
              <a:rPr lang="en-AU" sz="1800" b="0" dirty="0" smtClean="0">
                <a:solidFill>
                  <a:srgbClr val="002060"/>
                </a:solidFill>
              </a:rPr>
              <a:t>Some clinical trials are in the Clinical Trials </a:t>
            </a:r>
            <a:r>
              <a:rPr lang="en-AU" sz="1800" b="0" dirty="0" err="1" smtClean="0">
                <a:solidFill>
                  <a:srgbClr val="002060"/>
                </a:solidFill>
              </a:rPr>
              <a:t>eXemption</a:t>
            </a:r>
            <a:r>
              <a:rPr lang="en-AU" sz="1800" b="0" dirty="0" smtClean="0">
                <a:solidFill>
                  <a:srgbClr val="002060"/>
                </a:solidFill>
              </a:rPr>
              <a:t> scheme (CTX)</a:t>
            </a:r>
          </a:p>
          <a:p>
            <a:pPr lvl="1" indent="-180000">
              <a:spcBef>
                <a:spcPts val="0"/>
              </a:spcBef>
              <a:spcAft>
                <a:spcPts val="600"/>
              </a:spcAft>
              <a:buClr>
                <a:srgbClr val="002060"/>
              </a:buClr>
            </a:pPr>
            <a:r>
              <a:rPr lang="en-AU" dirty="0" smtClean="0">
                <a:solidFill>
                  <a:srgbClr val="002060"/>
                </a:solidFill>
              </a:rPr>
              <a:t>the details of these trials are examined, and commented on, by TGA staff</a:t>
            </a:r>
          </a:p>
          <a:p>
            <a:pPr lvl="1" indent="-180000">
              <a:spcBef>
                <a:spcPts val="0"/>
              </a:spcBef>
              <a:spcAft>
                <a:spcPts val="600"/>
              </a:spcAft>
              <a:buClr>
                <a:srgbClr val="002060"/>
              </a:buClr>
            </a:pPr>
            <a:r>
              <a:rPr lang="en-AU" dirty="0" smtClean="0">
                <a:solidFill>
                  <a:srgbClr val="002060"/>
                </a:solidFill>
              </a:rPr>
              <a:t>the ethics committee may then give approval to proceed</a:t>
            </a:r>
            <a:endParaRPr lang="en-AU" sz="1800" b="0" dirty="0" smtClean="0">
              <a:solidFill>
                <a:srgbClr val="002060"/>
              </a:solidFill>
            </a:endParaRPr>
          </a:p>
        </p:txBody>
      </p:sp>
      <p:grpSp>
        <p:nvGrpSpPr>
          <p:cNvPr id="7" name="Group 6"/>
          <p:cNvGrpSpPr/>
          <p:nvPr/>
        </p:nvGrpSpPr>
        <p:grpSpPr>
          <a:xfrm>
            <a:off x="6372200" y="1313018"/>
            <a:ext cx="2664296" cy="3634996"/>
            <a:chOff x="5615608" y="2142175"/>
            <a:chExt cx="3024336" cy="2581472"/>
          </a:xfrm>
        </p:grpSpPr>
        <p:sp>
          <p:nvSpPr>
            <p:cNvPr id="8" name="Rounded Rectangle 7"/>
            <p:cNvSpPr/>
            <p:nvPr/>
          </p:nvSpPr>
          <p:spPr>
            <a:xfrm>
              <a:off x="5615608" y="2142175"/>
              <a:ext cx="3024336" cy="2304256"/>
            </a:xfrm>
            <a:prstGeom prst="roundRect">
              <a:avLst/>
            </a:prstGeom>
            <a:solidFill>
              <a:srgbClr val="4D2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831632" y="2282123"/>
              <a:ext cx="2664296" cy="2441524"/>
            </a:xfrm>
            <a:prstGeom prst="rect">
              <a:avLst/>
            </a:prstGeom>
            <a:noFill/>
          </p:spPr>
          <p:txBody>
            <a:bodyPr wrap="square" rtlCol="0">
              <a:spAutoFit/>
            </a:bodyPr>
            <a:lstStyle/>
            <a:p>
              <a:pPr lvl="0">
                <a:spcAft>
                  <a:spcPts val="1200"/>
                </a:spcAft>
              </a:pPr>
              <a:r>
                <a:rPr lang="en-AU" dirty="0" smtClean="0">
                  <a:solidFill>
                    <a:schemeClr val="bg1"/>
                  </a:solidFill>
                  <a:latin typeface="Arial" pitchFamily="34" charset="0"/>
                  <a:cs typeface="Arial" pitchFamily="34" charset="0"/>
                </a:rPr>
                <a:t>Clinical trials with  biologicals in Australia offer access to new (but unproven) therapies. </a:t>
              </a:r>
            </a:p>
            <a:p>
              <a:pPr lvl="0">
                <a:spcAft>
                  <a:spcPts val="1200"/>
                </a:spcAft>
              </a:pPr>
              <a:r>
                <a:rPr lang="en-AU" dirty="0" smtClean="0">
                  <a:solidFill>
                    <a:schemeClr val="bg1"/>
                  </a:solidFill>
                  <a:latin typeface="Arial" pitchFamily="34" charset="0"/>
                  <a:cs typeface="Arial" pitchFamily="34" charset="0"/>
                </a:rPr>
                <a:t>Each trial has a research purpose, and patients need to provide informed consent</a:t>
              </a:r>
              <a:endParaRPr lang="en-GB" dirty="0" smtClean="0">
                <a:solidFill>
                  <a:schemeClr val="bg1"/>
                </a:solidFill>
                <a:latin typeface="Arial" pitchFamily="34" charset="0"/>
                <a:cs typeface="Arial" pitchFamily="34" charset="0"/>
              </a:endParaRPr>
            </a:p>
            <a:p>
              <a:endParaRPr lang="en-AU" dirty="0"/>
            </a:p>
          </p:txBody>
        </p:sp>
      </p:grpSp>
      <p:sp>
        <p:nvSpPr>
          <p:cNvPr id="6" name="Rectangle 5"/>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1700" dirty="0" smtClean="0">
                <a:solidFill>
                  <a:srgbClr val="002060"/>
                </a:solidFill>
                <a:latin typeface="Arial" pitchFamily="34" charset="0"/>
                <a:cs typeface="Arial" pitchFamily="34" charset="0"/>
              </a:rPr>
              <a:t>It is expected that most clinical trials for higher risk biologicals will take quite a few years </a:t>
            </a:r>
            <a:endParaRPr lang="en-AU" sz="1700" dirty="0">
              <a:solidFill>
                <a:srgbClr val="002060"/>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88965FCB-C193-47C7-BA9B-8925BE36D90A}" type="slidenum">
              <a:rPr lang="en-AU" smtClean="0"/>
              <a:pPr/>
              <a:t>7</a:t>
            </a:fld>
            <a:endParaRPr lang="en-AU" dirty="0"/>
          </a:p>
        </p:txBody>
      </p:sp>
      <p:sp>
        <p:nvSpPr>
          <p:cNvPr id="10" name="Slide Number Placeholder 2"/>
          <p:cNvSpPr txBox="1">
            <a:spLocks/>
          </p:cNvSpPr>
          <p:nvPr/>
        </p:nvSpPr>
        <p:spPr>
          <a:xfrm>
            <a:off x="6804248" y="4890194"/>
            <a:ext cx="2232248" cy="273844"/>
          </a:xfrm>
          <a:prstGeom prst="rect">
            <a:avLst/>
          </a:prstGeom>
        </p:spPr>
        <p:txBody>
          <a:bodyPr vert="horz"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71550"/>
            <a:ext cx="7344816" cy="720080"/>
          </a:xfrm>
        </p:spPr>
        <p:txBody>
          <a:bodyPr>
            <a:noAutofit/>
          </a:bodyPr>
          <a:lstStyle/>
          <a:p>
            <a:r>
              <a:rPr lang="en-AU" sz="3000" dirty="0" smtClean="0"/>
              <a:t>Higher and possibly unknown risks</a:t>
            </a:r>
            <a:endParaRPr lang="en-AU" sz="3000" dirty="0"/>
          </a:p>
        </p:txBody>
      </p:sp>
      <p:sp>
        <p:nvSpPr>
          <p:cNvPr id="4" name="Content Placeholder 3"/>
          <p:cNvSpPr>
            <a:spLocks noGrp="1"/>
          </p:cNvSpPr>
          <p:nvPr>
            <p:ph sz="quarter" idx="13"/>
          </p:nvPr>
        </p:nvSpPr>
        <p:spPr>
          <a:xfrm>
            <a:off x="323528" y="1419622"/>
            <a:ext cx="4680520" cy="3096344"/>
          </a:xfrm>
          <a:solidFill>
            <a:srgbClr val="C8D88B"/>
          </a:solidFill>
        </p:spPr>
        <p:txBody>
          <a:bodyPr>
            <a:noAutofit/>
          </a:bodyPr>
          <a:lstStyle/>
          <a:p>
            <a:pPr indent="-180000">
              <a:spcBef>
                <a:spcPts val="1200"/>
              </a:spcBef>
              <a:buClr>
                <a:srgbClr val="002060"/>
              </a:buClr>
              <a:tabLst/>
            </a:pPr>
            <a:endParaRPr lang="en-AU" sz="800" dirty="0" smtClean="0">
              <a:solidFill>
                <a:srgbClr val="002060"/>
              </a:solidFill>
            </a:endParaRPr>
          </a:p>
          <a:p>
            <a:pPr indent="-180000">
              <a:spcBef>
                <a:spcPts val="0"/>
              </a:spcBef>
              <a:buClr>
                <a:srgbClr val="002060"/>
              </a:buClr>
              <a:tabLst/>
            </a:pPr>
            <a:r>
              <a:rPr lang="en-AU" dirty="0" smtClean="0">
                <a:solidFill>
                  <a:srgbClr val="002060"/>
                </a:solidFill>
              </a:rPr>
              <a:t>Global clinical and regulatory experience with </a:t>
            </a:r>
            <a:r>
              <a:rPr lang="en-AU" dirty="0" err="1" smtClean="0">
                <a:solidFill>
                  <a:srgbClr val="002060"/>
                </a:solidFill>
              </a:rPr>
              <a:t>biologicals</a:t>
            </a:r>
            <a:r>
              <a:rPr lang="en-AU" dirty="0" smtClean="0">
                <a:solidFill>
                  <a:srgbClr val="002060"/>
                </a:solidFill>
              </a:rPr>
              <a:t> is more limited than with medicines</a:t>
            </a:r>
          </a:p>
          <a:p>
            <a:pPr marL="266700" lvl="1" indent="-180000">
              <a:spcBef>
                <a:spcPts val="1200"/>
              </a:spcBef>
              <a:buClr>
                <a:srgbClr val="002060"/>
              </a:buClr>
              <a:buFont typeface="Arial" pitchFamily="34" charset="0"/>
              <a:buChar char="•"/>
            </a:pPr>
            <a:r>
              <a:rPr lang="en-AU" dirty="0" smtClean="0">
                <a:solidFill>
                  <a:srgbClr val="002060"/>
                </a:solidFill>
              </a:rPr>
              <a:t>There is an increased risk of infectious disease transmission. It is difficult to obtain complete history for deceased donors </a:t>
            </a:r>
          </a:p>
          <a:p>
            <a:pPr indent="-180000">
              <a:spcBef>
                <a:spcPts val="1200"/>
              </a:spcBef>
              <a:buClr>
                <a:srgbClr val="002060"/>
              </a:buClr>
              <a:tabLst/>
            </a:pPr>
            <a:r>
              <a:rPr lang="en-AU" dirty="0" smtClean="0">
                <a:solidFill>
                  <a:srgbClr val="002060"/>
                </a:solidFill>
              </a:rPr>
              <a:t>Because of limited clinical experience with </a:t>
            </a:r>
            <a:r>
              <a:rPr lang="en-AU" dirty="0" err="1" smtClean="0">
                <a:solidFill>
                  <a:srgbClr val="002060"/>
                </a:solidFill>
              </a:rPr>
              <a:t>biologicals</a:t>
            </a:r>
            <a:r>
              <a:rPr lang="en-AU" dirty="0" smtClean="0">
                <a:solidFill>
                  <a:srgbClr val="002060"/>
                </a:solidFill>
              </a:rPr>
              <a:t> unforseen side effects are more common</a:t>
            </a:r>
          </a:p>
        </p:txBody>
      </p:sp>
      <p:grpSp>
        <p:nvGrpSpPr>
          <p:cNvPr id="5" name="Group 11"/>
          <p:cNvGrpSpPr/>
          <p:nvPr/>
        </p:nvGrpSpPr>
        <p:grpSpPr>
          <a:xfrm>
            <a:off x="5148064" y="1584177"/>
            <a:ext cx="3816424" cy="3021897"/>
            <a:chOff x="5436096" y="987574"/>
            <a:chExt cx="3024336" cy="2650212"/>
          </a:xfrm>
        </p:grpSpPr>
        <p:sp>
          <p:nvSpPr>
            <p:cNvPr id="9" name="Rounded Rectangle 8"/>
            <p:cNvSpPr/>
            <p:nvPr/>
          </p:nvSpPr>
          <p:spPr>
            <a:xfrm>
              <a:off x="5436096" y="987574"/>
              <a:ext cx="3024336" cy="2508036"/>
            </a:xfrm>
            <a:prstGeom prst="roundRect">
              <a:avLst/>
            </a:prstGeom>
            <a:solidFill>
              <a:srgbClr val="4D2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5652120" y="1127522"/>
              <a:ext cx="2664296" cy="2510264"/>
            </a:xfrm>
            <a:prstGeom prst="rect">
              <a:avLst/>
            </a:prstGeom>
            <a:noFill/>
          </p:spPr>
          <p:txBody>
            <a:bodyPr wrap="square" rtlCol="0">
              <a:spAutoFit/>
            </a:bodyPr>
            <a:lstStyle/>
            <a:p>
              <a:pPr lvl="0"/>
              <a:r>
                <a:rPr lang="en-AU" dirty="0" err="1" smtClean="0">
                  <a:solidFill>
                    <a:schemeClr val="bg1"/>
                  </a:solidFill>
                  <a:latin typeface="Arial" pitchFamily="34" charset="0"/>
                  <a:cs typeface="Arial" pitchFamily="34" charset="0"/>
                </a:rPr>
                <a:t>Biologicals</a:t>
              </a:r>
              <a:r>
                <a:rPr lang="en-AU" dirty="0" smtClean="0">
                  <a:solidFill>
                    <a:schemeClr val="bg1"/>
                  </a:solidFill>
                  <a:latin typeface="Arial" pitchFamily="34" charset="0"/>
                  <a:cs typeface="Arial" pitchFamily="34" charset="0"/>
                </a:rPr>
                <a:t> usually cannot be removed once they’re in the recipient’s body, but there is new work where researchers are introducing ‘suicide genes’ which can be turned on if something goes wrong and these genes kill the introduced cells</a:t>
              </a:r>
              <a:endParaRPr lang="en-GB" dirty="0" smtClean="0">
                <a:solidFill>
                  <a:schemeClr val="bg1"/>
                </a:solidFill>
                <a:latin typeface="Arial" pitchFamily="34" charset="0"/>
                <a:cs typeface="Arial" pitchFamily="34" charset="0"/>
              </a:endParaRPr>
            </a:p>
            <a:p>
              <a:endParaRPr lang="en-AU" dirty="0"/>
            </a:p>
          </p:txBody>
        </p:sp>
      </p:grpSp>
      <p:sp>
        <p:nvSpPr>
          <p:cNvPr id="6" name="Rectangle 5"/>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dirty="0" smtClean="0">
                <a:solidFill>
                  <a:srgbClr val="002060"/>
                </a:solidFill>
                <a:latin typeface="Arial" pitchFamily="34" charset="0"/>
                <a:cs typeface="Arial" pitchFamily="34" charset="0"/>
              </a:rPr>
              <a:t>For more information: </a:t>
            </a:r>
            <a:r>
              <a:rPr lang="en-AU" dirty="0" smtClean="0">
                <a:solidFill>
                  <a:srgbClr val="002060"/>
                </a:solidFill>
                <a:latin typeface="Arial" pitchFamily="34" charset="0"/>
                <a:cs typeface="Arial" pitchFamily="34" charset="0"/>
                <a:hlinkClick r:id="rId3"/>
              </a:rPr>
              <a:t>International Society for Stem Cell Research </a:t>
            </a:r>
            <a:r>
              <a:rPr lang="en-AU" dirty="0" smtClean="0">
                <a:solidFill>
                  <a:srgbClr val="002060"/>
                </a:solidFill>
                <a:latin typeface="Arial" pitchFamily="34" charset="0"/>
                <a:cs typeface="Arial" pitchFamily="34" charset="0"/>
              </a:rPr>
              <a:t>(ISSCR)</a:t>
            </a:r>
            <a:br>
              <a:rPr lang="en-AU" dirty="0" smtClean="0">
                <a:solidFill>
                  <a:srgbClr val="002060"/>
                </a:solidFill>
                <a:latin typeface="Arial" pitchFamily="34" charset="0"/>
                <a:cs typeface="Arial" pitchFamily="34" charset="0"/>
              </a:rPr>
            </a:br>
            <a:r>
              <a:rPr lang="en-AU" dirty="0" smtClean="0">
                <a:solidFill>
                  <a:srgbClr val="002060"/>
                </a:solidFill>
                <a:latin typeface="Arial" pitchFamily="34" charset="0"/>
                <a:cs typeface="Arial" pitchFamily="34" charset="0"/>
              </a:rPr>
              <a:t>&lt;www.isscr.org&gt; </a:t>
            </a:r>
            <a:endParaRPr lang="en-AU" dirty="0">
              <a:solidFill>
                <a:srgbClr val="002060"/>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88965FCB-C193-47C7-BA9B-8925BE36D90A}" type="slidenum">
              <a:rPr lang="en-AU" smtClean="0"/>
              <a:pPr/>
              <a:t>8</a:t>
            </a:fld>
            <a:endParaRPr lang="en-AU" dirty="0"/>
          </a:p>
        </p:txBody>
      </p:sp>
      <p:sp>
        <p:nvSpPr>
          <p:cNvPr id="10" name="Slide Number Placeholder 2"/>
          <p:cNvSpPr txBox="1">
            <a:spLocks/>
          </p:cNvSpPr>
          <p:nvPr/>
        </p:nvSpPr>
        <p:spPr>
          <a:xfrm>
            <a:off x="6740624" y="4803998"/>
            <a:ext cx="2232248" cy="273844"/>
          </a:xfrm>
          <a:prstGeom prst="rect">
            <a:avLst/>
          </a:prstGeom>
        </p:spPr>
        <p:txBody>
          <a:bodyPr vert="horz"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71550"/>
            <a:ext cx="8676456" cy="540060"/>
          </a:xfrm>
        </p:spPr>
        <p:txBody>
          <a:bodyPr>
            <a:noAutofit/>
          </a:bodyPr>
          <a:lstStyle/>
          <a:p>
            <a:r>
              <a:rPr lang="en-AU" sz="3200" dirty="0" smtClean="0"/>
              <a:t>Transplanted cells became bone</a:t>
            </a:r>
            <a:endParaRPr lang="en-AU" sz="3000" dirty="0"/>
          </a:p>
        </p:txBody>
      </p:sp>
      <p:cxnSp>
        <p:nvCxnSpPr>
          <p:cNvPr id="5" name="Straight Connector 4"/>
          <p:cNvCxnSpPr/>
          <p:nvPr/>
        </p:nvCxnSpPr>
        <p:spPr>
          <a:xfrm>
            <a:off x="8641835" y="699542"/>
            <a:ext cx="34621" cy="3198173"/>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3"/>
          </p:nvPr>
        </p:nvSpPr>
        <p:spPr>
          <a:xfrm>
            <a:off x="683568" y="1543100"/>
            <a:ext cx="7920880" cy="3260898"/>
          </a:xfrm>
          <a:solidFill>
            <a:srgbClr val="C8D88B"/>
          </a:solidFill>
        </p:spPr>
        <p:txBody>
          <a:bodyPr>
            <a:noAutofit/>
          </a:bodyPr>
          <a:lstStyle/>
          <a:p>
            <a:pPr indent="-180000">
              <a:lnSpc>
                <a:spcPct val="80000"/>
              </a:lnSpc>
              <a:spcBef>
                <a:spcPts val="0"/>
              </a:spcBef>
              <a:buClr>
                <a:srgbClr val="002060"/>
              </a:buClr>
            </a:pPr>
            <a:endParaRPr lang="en-AU" sz="800" dirty="0" smtClean="0">
              <a:solidFill>
                <a:srgbClr val="002060"/>
              </a:solidFill>
            </a:endParaRPr>
          </a:p>
          <a:p>
            <a:pPr indent="-180000">
              <a:lnSpc>
                <a:spcPct val="80000"/>
              </a:lnSpc>
              <a:spcBef>
                <a:spcPts val="0"/>
              </a:spcBef>
              <a:buClr>
                <a:srgbClr val="002060"/>
              </a:buClr>
            </a:pPr>
            <a:endParaRPr lang="en-AU" dirty="0" smtClean="0">
              <a:solidFill>
                <a:srgbClr val="002060"/>
              </a:solidFill>
            </a:endParaRPr>
          </a:p>
          <a:p>
            <a:pPr indent="-180000">
              <a:lnSpc>
                <a:spcPct val="80000"/>
              </a:lnSpc>
              <a:spcBef>
                <a:spcPts val="0"/>
              </a:spcBef>
              <a:buClr>
                <a:srgbClr val="002060"/>
              </a:buClr>
            </a:pPr>
            <a:endParaRPr lang="en-AU" dirty="0" smtClean="0">
              <a:solidFill>
                <a:srgbClr val="002060"/>
              </a:solidFill>
            </a:endParaRPr>
          </a:p>
          <a:p>
            <a:pPr indent="-180000">
              <a:lnSpc>
                <a:spcPct val="80000"/>
              </a:lnSpc>
              <a:spcBef>
                <a:spcPts val="0"/>
              </a:spcBef>
              <a:buClr>
                <a:srgbClr val="002060"/>
              </a:buClr>
            </a:pPr>
            <a:endParaRPr lang="en-AU" dirty="0" smtClean="0">
              <a:solidFill>
                <a:srgbClr val="002060"/>
              </a:solidFill>
            </a:endParaRPr>
          </a:p>
          <a:p>
            <a:pPr indent="-180000">
              <a:lnSpc>
                <a:spcPct val="80000"/>
              </a:lnSpc>
              <a:spcBef>
                <a:spcPts val="0"/>
              </a:spcBef>
              <a:buClr>
                <a:srgbClr val="002060"/>
              </a:buClr>
            </a:pPr>
            <a:r>
              <a:rPr lang="en-AU" dirty="0" smtClean="0">
                <a:solidFill>
                  <a:srgbClr val="002060"/>
                </a:solidFill>
              </a:rPr>
              <a:t>A report in the December 2012 edition of Scientific American gave details of a patient having a facelift that used her own adult stem cells. </a:t>
            </a:r>
          </a:p>
          <a:p>
            <a:pPr indent="-180000">
              <a:lnSpc>
                <a:spcPct val="80000"/>
              </a:lnSpc>
              <a:spcBef>
                <a:spcPts val="1200"/>
              </a:spcBef>
              <a:buClr>
                <a:srgbClr val="002060"/>
              </a:buClr>
            </a:pPr>
            <a:r>
              <a:rPr lang="en-AU" dirty="0" smtClean="0">
                <a:solidFill>
                  <a:srgbClr val="002060"/>
                </a:solidFill>
              </a:rPr>
              <a:t>During the procedure, the cosmetic surgeons combined </a:t>
            </a:r>
            <a:r>
              <a:rPr lang="en-AU" dirty="0" err="1" smtClean="0">
                <a:solidFill>
                  <a:srgbClr val="002060"/>
                </a:solidFill>
              </a:rPr>
              <a:t>mesenchymal</a:t>
            </a:r>
            <a:r>
              <a:rPr lang="en-AU" dirty="0" smtClean="0">
                <a:solidFill>
                  <a:srgbClr val="002060"/>
                </a:solidFill>
              </a:rPr>
              <a:t> stem cells with a dermal filler containing calcium </a:t>
            </a:r>
            <a:r>
              <a:rPr lang="en-AU" dirty="0" err="1" smtClean="0">
                <a:solidFill>
                  <a:srgbClr val="002060"/>
                </a:solidFill>
              </a:rPr>
              <a:t>hydroxylapatite</a:t>
            </a:r>
            <a:r>
              <a:rPr lang="en-AU" dirty="0" smtClean="0">
                <a:solidFill>
                  <a:srgbClr val="002060"/>
                </a:solidFill>
              </a:rPr>
              <a:t>, a mineral with which can encourage </a:t>
            </a:r>
            <a:r>
              <a:rPr lang="en-AU" dirty="0" err="1" smtClean="0">
                <a:solidFill>
                  <a:srgbClr val="002060"/>
                </a:solidFill>
              </a:rPr>
              <a:t>mesenchymal</a:t>
            </a:r>
            <a:r>
              <a:rPr lang="en-AU" dirty="0" smtClean="0">
                <a:solidFill>
                  <a:srgbClr val="002060"/>
                </a:solidFill>
              </a:rPr>
              <a:t> stem cells to turn into bone—a fact that escaped the patient’s clinicians.</a:t>
            </a:r>
          </a:p>
          <a:p>
            <a:pPr indent="-180000">
              <a:lnSpc>
                <a:spcPct val="80000"/>
              </a:lnSpc>
              <a:spcBef>
                <a:spcPts val="1200"/>
              </a:spcBef>
              <a:buClr>
                <a:srgbClr val="002060"/>
              </a:buClr>
            </a:pPr>
            <a:r>
              <a:rPr lang="en-AU" dirty="0" smtClean="0">
                <a:solidFill>
                  <a:srgbClr val="002060"/>
                </a:solidFill>
              </a:rPr>
              <a:t>The transplanted cells turned into bone in the tissue surrounding the eye. </a:t>
            </a:r>
          </a:p>
          <a:p>
            <a:pPr indent="-180000">
              <a:lnSpc>
                <a:spcPct val="80000"/>
              </a:lnSpc>
              <a:spcBef>
                <a:spcPts val="1200"/>
              </a:spcBef>
              <a:buClr>
                <a:srgbClr val="002060"/>
              </a:buClr>
            </a:pPr>
            <a:r>
              <a:rPr lang="en-AU" dirty="0" smtClean="0">
                <a:solidFill>
                  <a:srgbClr val="002060"/>
                </a:solidFill>
              </a:rPr>
              <a:t>The patient experienced pain and loss of mobility, and had to undergo surgery to remove the bone fragments.</a:t>
            </a:r>
          </a:p>
          <a:p>
            <a:pPr indent="-180000">
              <a:lnSpc>
                <a:spcPct val="80000"/>
              </a:lnSpc>
              <a:spcBef>
                <a:spcPts val="1200"/>
              </a:spcBef>
              <a:buClr>
                <a:srgbClr val="002060"/>
              </a:buClr>
              <a:buNone/>
            </a:pPr>
            <a:endParaRPr lang="en-AU" dirty="0" smtClean="0">
              <a:solidFill>
                <a:srgbClr val="002060"/>
              </a:solidFill>
            </a:endParaRPr>
          </a:p>
          <a:p>
            <a:pPr marL="180000" indent="0">
              <a:spcBef>
                <a:spcPts val="1200"/>
              </a:spcBef>
              <a:buClr>
                <a:srgbClr val="002060"/>
              </a:buClr>
              <a:buNone/>
            </a:pPr>
            <a:endParaRPr lang="en-AU" dirty="0" smtClean="0">
              <a:solidFill>
                <a:srgbClr val="002060"/>
              </a:solidFill>
            </a:endParaRPr>
          </a:p>
          <a:p>
            <a:pPr marL="180000" indent="0">
              <a:spcBef>
                <a:spcPts val="1200"/>
              </a:spcBef>
              <a:buClr>
                <a:srgbClr val="002060"/>
              </a:buClr>
              <a:buNone/>
            </a:pPr>
            <a:endParaRPr lang="en-AU" sz="1800" b="0" dirty="0" smtClean="0">
              <a:solidFill>
                <a:srgbClr val="002060"/>
              </a:solidFill>
            </a:endParaRPr>
          </a:p>
          <a:p>
            <a:pPr marL="180000" indent="0">
              <a:spcBef>
                <a:spcPts val="1200"/>
              </a:spcBef>
              <a:buClr>
                <a:srgbClr val="002060"/>
              </a:buClr>
              <a:buNone/>
            </a:pPr>
            <a:endParaRPr lang="en-AU" sz="1800" b="0" dirty="0" smtClean="0">
              <a:solidFill>
                <a:srgbClr val="002060"/>
              </a:solidFill>
            </a:endParaRPr>
          </a:p>
        </p:txBody>
      </p:sp>
      <p:pic>
        <p:nvPicPr>
          <p:cNvPr id="6" name="Picture 5" descr="In the flesh.png"/>
          <p:cNvPicPr>
            <a:picLocks noChangeAspect="1"/>
          </p:cNvPicPr>
          <p:nvPr/>
        </p:nvPicPr>
        <p:blipFill>
          <a:blip r:embed="rId3" cstate="print"/>
          <a:srcRect b="19809"/>
          <a:stretch>
            <a:fillRect/>
          </a:stretch>
        </p:blipFill>
        <p:spPr>
          <a:xfrm>
            <a:off x="899592" y="1419622"/>
            <a:ext cx="4940817" cy="648072"/>
          </a:xfrm>
          <a:prstGeom prst="rect">
            <a:avLst/>
          </a:prstGeom>
          <a:ln>
            <a:solidFill>
              <a:schemeClr val="accent1"/>
            </a:solidFill>
          </a:ln>
        </p:spPr>
      </p:pic>
      <p:sp>
        <p:nvSpPr>
          <p:cNvPr id="3" name="Slide Number Placeholder 2"/>
          <p:cNvSpPr>
            <a:spLocks noGrp="1"/>
          </p:cNvSpPr>
          <p:nvPr>
            <p:ph type="sldNum" sz="quarter" idx="12"/>
          </p:nvPr>
        </p:nvSpPr>
        <p:spPr/>
        <p:txBody>
          <a:bodyPr/>
          <a:lstStyle/>
          <a:p>
            <a:fld id="{88965FCB-C193-47C7-BA9B-8925BE36D90A}" type="slidenum">
              <a:rPr lang="en-AU" smtClean="0"/>
              <a:pPr/>
              <a:t>9</a:t>
            </a:fld>
            <a:endParaRPr lang="en-A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GA Landscape">
  <a:themeElements>
    <a:clrScheme name="TGA Theme">
      <a:dk1>
        <a:srgbClr val="002C47"/>
      </a:dk1>
      <a:lt1>
        <a:srgbClr val="FFFFFF"/>
      </a:lt1>
      <a:dk2>
        <a:srgbClr val="002C47"/>
      </a:dk2>
      <a:lt2>
        <a:srgbClr val="FFFFFF"/>
      </a:lt2>
      <a:accent1>
        <a:srgbClr val="006DA7"/>
      </a:accent1>
      <a:accent2>
        <a:srgbClr val="006664"/>
      </a:accent2>
      <a:accent3>
        <a:srgbClr val="B3C960"/>
      </a:accent3>
      <a:accent4>
        <a:srgbClr val="006DA7"/>
      </a:accent4>
      <a:accent5>
        <a:srgbClr val="7B8288"/>
      </a:accent5>
      <a:accent6>
        <a:srgbClr val="4D2779"/>
      </a:accent6>
      <a:hlink>
        <a:srgbClr val="538B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3">
  <a:themeElements>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fontScheme name="TGA Powerpoin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GA Landscape">
  <a:themeElements>
    <a:clrScheme name="TGA Theme">
      <a:dk1>
        <a:srgbClr val="002C47"/>
      </a:dk1>
      <a:lt1>
        <a:srgbClr val="FFFFFF"/>
      </a:lt1>
      <a:dk2>
        <a:srgbClr val="002C47"/>
      </a:dk2>
      <a:lt2>
        <a:srgbClr val="FFFFFF"/>
      </a:lt2>
      <a:accent1>
        <a:srgbClr val="006DA7"/>
      </a:accent1>
      <a:accent2>
        <a:srgbClr val="006664"/>
      </a:accent2>
      <a:accent3>
        <a:srgbClr val="B3C960"/>
      </a:accent3>
      <a:accent4>
        <a:srgbClr val="006DA7"/>
      </a:accent4>
      <a:accent5>
        <a:srgbClr val="7B8288"/>
      </a:accent5>
      <a:accent6>
        <a:srgbClr val="4D2779"/>
      </a:accent6>
      <a:hlink>
        <a:srgbClr val="538B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4">
  <a:themeElements>
    <a:clrScheme name="Custom 1">
      <a:dk1>
        <a:srgbClr val="002C47"/>
      </a:dk1>
      <a:lt1>
        <a:srgbClr val="FFFFFF"/>
      </a:lt1>
      <a:dk2>
        <a:srgbClr val="002C47"/>
      </a:dk2>
      <a:lt2>
        <a:srgbClr val="FFFFFF"/>
      </a:lt2>
      <a:accent1>
        <a:srgbClr val="006EA8"/>
      </a:accent1>
      <a:accent2>
        <a:srgbClr val="A5ABB2"/>
      </a:accent2>
      <a:accent3>
        <a:srgbClr val="016665"/>
      </a:accent3>
      <a:accent4>
        <a:srgbClr val="B3C95F"/>
      </a:accent4>
      <a:accent5>
        <a:srgbClr val="274520"/>
      </a:accent5>
      <a:accent6>
        <a:srgbClr val="6F5295"/>
      </a:accent6>
      <a:hlink>
        <a:srgbClr val="538B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13">
  <a:themeElements>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fontScheme name="TGA Powerpoin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GA Landscape">
  <a:themeElements>
    <a:clrScheme name="TGA Theme">
      <a:dk1>
        <a:srgbClr val="002C47"/>
      </a:dk1>
      <a:lt1>
        <a:srgbClr val="FFFFFF"/>
      </a:lt1>
      <a:dk2>
        <a:srgbClr val="002C47"/>
      </a:dk2>
      <a:lt2>
        <a:srgbClr val="FFFFFF"/>
      </a:lt2>
      <a:accent1>
        <a:srgbClr val="006DA7"/>
      </a:accent1>
      <a:accent2>
        <a:srgbClr val="006664"/>
      </a:accent2>
      <a:accent3>
        <a:srgbClr val="B3C960"/>
      </a:accent3>
      <a:accent4>
        <a:srgbClr val="006DA7"/>
      </a:accent4>
      <a:accent5>
        <a:srgbClr val="7B8288"/>
      </a:accent5>
      <a:accent6>
        <a:srgbClr val="4D2779"/>
      </a:accent6>
      <a:hlink>
        <a:srgbClr val="538B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heme13">
  <a:themeElements>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fontScheme name="TGA Powerpoin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TGA Landscape">
  <a:themeElements>
    <a:clrScheme name="TGA Theme">
      <a:dk1>
        <a:srgbClr val="002C47"/>
      </a:dk1>
      <a:lt1>
        <a:srgbClr val="FFFFFF"/>
      </a:lt1>
      <a:dk2>
        <a:srgbClr val="002C47"/>
      </a:dk2>
      <a:lt2>
        <a:srgbClr val="FFFFFF"/>
      </a:lt2>
      <a:accent1>
        <a:srgbClr val="006DA7"/>
      </a:accent1>
      <a:accent2>
        <a:srgbClr val="006664"/>
      </a:accent2>
      <a:accent3>
        <a:srgbClr val="B3C960"/>
      </a:accent3>
      <a:accent4>
        <a:srgbClr val="006DA7"/>
      </a:accent4>
      <a:accent5>
        <a:srgbClr val="7B8288"/>
      </a:accent5>
      <a:accent6>
        <a:srgbClr val="4D2779"/>
      </a:accent6>
      <a:hlink>
        <a:srgbClr val="538B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22203</TotalTime>
  <Words>1399</Words>
  <Application>Microsoft Office PowerPoint</Application>
  <PresentationFormat>On-screen Show (16:9)</PresentationFormat>
  <Paragraphs>229</Paragraphs>
  <Slides>20</Slides>
  <Notes>20</Notes>
  <HiddenSlides>0</HiddenSlides>
  <MMClips>0</MMClips>
  <ScaleCrop>false</ScaleCrop>
  <HeadingPairs>
    <vt:vector size="4" baseType="variant">
      <vt:variant>
        <vt:lpstr>Theme</vt:lpstr>
      </vt:variant>
      <vt:variant>
        <vt:i4>8</vt:i4>
      </vt:variant>
      <vt:variant>
        <vt:lpstr>Slide Titles</vt:lpstr>
      </vt:variant>
      <vt:variant>
        <vt:i4>20</vt:i4>
      </vt:variant>
    </vt:vector>
  </HeadingPairs>
  <TitlesOfParts>
    <vt:vector size="28" baseType="lpstr">
      <vt:lpstr>TGA Landscape</vt:lpstr>
      <vt:lpstr>Theme13</vt:lpstr>
      <vt:lpstr>1_TGA Landscape</vt:lpstr>
      <vt:lpstr>Theme14</vt:lpstr>
      <vt:lpstr>1_Theme13</vt:lpstr>
      <vt:lpstr>2_TGA Landscape</vt:lpstr>
      <vt:lpstr>2_Theme13</vt:lpstr>
      <vt:lpstr>3_TGA Landscape</vt:lpstr>
      <vt:lpstr>The regulation of biologicals in Australia</vt:lpstr>
      <vt:lpstr>Overview</vt:lpstr>
      <vt:lpstr>What are biologicals?</vt:lpstr>
      <vt:lpstr>The Australian biologicals framework</vt:lpstr>
      <vt:lpstr>These products are regulated as medicines</vt:lpstr>
      <vt:lpstr>New and experimental products</vt:lpstr>
      <vt:lpstr>Clinical trials</vt:lpstr>
      <vt:lpstr>Higher and possibly unknown risks</vt:lpstr>
      <vt:lpstr>Transplanted cells became bone</vt:lpstr>
      <vt:lpstr>Regulation takes into account risk</vt:lpstr>
      <vt:lpstr>Biologicals are grouped into classes Examples:</vt:lpstr>
      <vt:lpstr>Current uses of biologicals</vt:lpstr>
      <vt:lpstr>Current biologicals Human tissues currently in Australian tissue banks:</vt:lpstr>
      <vt:lpstr>The process for inclusion of biologicals in the ARTG</vt:lpstr>
      <vt:lpstr>Decisions are based on evidence Quality data is supplied by applicant</vt:lpstr>
      <vt:lpstr>Decisions are based on evidence  Safety and efficacy data is supplied by the applicant</vt:lpstr>
      <vt:lpstr>Other requirements</vt:lpstr>
      <vt:lpstr>Exceptional release provisions </vt:lpstr>
      <vt:lpstr>Postmarket monitoring  Reporting adverse events</vt:lpstr>
      <vt:lpstr>Other education modules include: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regulation of biologicals in Australia</dc:title>
  <dc:subject>biologicals regulation</dc:subject>
  <dc:creator>Therapeutic Goods Administration</dc:creator>
  <cp:keywords>tga, education, slides, regulation, biologicals</cp:keywords>
  <cp:lastModifiedBy>Bird, Gail</cp:lastModifiedBy>
  <cp:revision>1882</cp:revision>
  <dcterms:created xsi:type="dcterms:W3CDTF">2012-05-14T00:19:47Z</dcterms:created>
  <dcterms:modified xsi:type="dcterms:W3CDTF">2014-02-12T04:00:39Z</dcterms:modified>
</cp:coreProperties>
</file>