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 id="2147483673" r:id="rId6"/>
    <p:sldMasterId id="2147483874" r:id="rId7"/>
    <p:sldMasterId id="2147483877" r:id="rId8"/>
    <p:sldMasterId id="2147483879" r:id="rId9"/>
  </p:sldMasterIdLst>
  <p:notesMasterIdLst>
    <p:notesMasterId r:id="rId30"/>
  </p:notesMasterIdLst>
  <p:sldIdLst>
    <p:sldId id="2142533036" r:id="rId10"/>
    <p:sldId id="2142533094" r:id="rId11"/>
    <p:sldId id="2142533061" r:id="rId12"/>
    <p:sldId id="2142533075" r:id="rId13"/>
    <p:sldId id="2142533073" r:id="rId14"/>
    <p:sldId id="2142533101" r:id="rId15"/>
    <p:sldId id="2142533076" r:id="rId16"/>
    <p:sldId id="2142533099" r:id="rId17"/>
    <p:sldId id="2142533079" r:id="rId18"/>
    <p:sldId id="2142533093" r:id="rId19"/>
    <p:sldId id="2142533084" r:id="rId20"/>
    <p:sldId id="2142533085" r:id="rId21"/>
    <p:sldId id="2142533098" r:id="rId22"/>
    <p:sldId id="2142533087" r:id="rId23"/>
    <p:sldId id="2142533100" r:id="rId24"/>
    <p:sldId id="2142533089" r:id="rId25"/>
    <p:sldId id="2142533102" r:id="rId26"/>
    <p:sldId id="2142533091" r:id="rId27"/>
    <p:sldId id="2142533103" r:id="rId28"/>
    <p:sldId id="262" r:id="rId2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2B78713-5D9C-CE57-9522-8690E31E1ABE}" name="MARQUEZ, Michael" initials="MM" userId="S::Michael.MARQUEZ@Health.gov.au::e4ecd422-4329-417a-9ccd-2093479fd3d6" providerId="AD"/>
  <p188:author id="{3357B135-0456-0603-EC2D-ACF961B14831}" name="FIRMAN, Anabela" initials="AF" userId="S::Anabela.FIRMAN@Health.gov.au::651d72e5-7756-4aac-ab0b-f38ad5a6ebc8" providerId="AD"/>
  <p188:author id="{4A0F6D3F-6C96-3CA4-8F4B-3368540C47D0}" name="CLINGHAN, Karlyn" initials="KC" userId="S::KARLYN.CLINGHAN@Health.gov.au::39b42c86-a65c-47d9-89f0-f59bd58bda5c" providerId="AD"/>
  <p188:author id="{39A94667-1139-4A94-1C57-DCF270BA28C3}" name="SMYTH, James" initials="JS" userId="S::James.SMYTH@Health.gov.au::1ef2dcd3-b17d-43d0-b801-75ae83e6cd5d" providerId="AD"/>
  <p188:author id="{84EEAE6B-70EA-48AE-93BF-541D308825B6}" name="WILSON, Carolyn" initials="CW" userId="S::Carolyn.WILSON@Health.gov.au::5968f2a7-cd6c-4c35-8c13-26eeb67eeb2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40099"/>
    <a:srgbClr val="5BC500"/>
    <a:srgbClr val="F47920"/>
    <a:srgbClr val="BDD7EE"/>
    <a:srgbClr val="713DB1"/>
    <a:srgbClr val="F4F1FA"/>
    <a:srgbClr val="C5B4E3"/>
    <a:srgbClr val="0E70AD"/>
    <a:srgbClr val="C7E995"/>
    <a:srgbClr val="6DBE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AE35E6-461E-4A5D-98D7-59AAE89B8EF2}" v="7" dt="2026-05-29T02:46:37.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20" autoAdjust="0"/>
    <p:restoredTop sz="94660"/>
  </p:normalViewPr>
  <p:slideViewPr>
    <p:cSldViewPr snapToGrid="0">
      <p:cViewPr varScale="1">
        <p:scale>
          <a:sx n="102" d="100"/>
          <a:sy n="102" d="100"/>
        </p:scale>
        <p:origin x="150" y="9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microsoft.com/office/2015/10/relationships/revisionInfo" Target="revisionInfo.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RMAN, Anabela" userId="651d72e5-7756-4aac-ab0b-f38ad5a6ebc8" providerId="ADAL" clId="{B487442B-3179-4A24-B60E-849B3952DA7C}"/>
    <pc:docChg chg="undo redo custSel addSld delSld modSld">
      <pc:chgData name="FIRMAN, Anabela" userId="651d72e5-7756-4aac-ab0b-f38ad5a6ebc8" providerId="ADAL" clId="{B487442B-3179-4A24-B60E-849B3952DA7C}" dt="2026-05-29T02:50:16.337" v="1577" actId="14734"/>
      <pc:docMkLst>
        <pc:docMk/>
      </pc:docMkLst>
      <pc:sldChg chg="modSp mod">
        <pc:chgData name="FIRMAN, Anabela" userId="651d72e5-7756-4aac-ab0b-f38ad5a6ebc8" providerId="ADAL" clId="{B487442B-3179-4A24-B60E-849B3952DA7C}" dt="2026-05-29T01:09:18.276" v="421" actId="1076"/>
        <pc:sldMkLst>
          <pc:docMk/>
          <pc:sldMk cId="948766227" sldId="2142533036"/>
        </pc:sldMkLst>
        <pc:spChg chg="mod">
          <ac:chgData name="FIRMAN, Anabela" userId="651d72e5-7756-4aac-ab0b-f38ad5a6ebc8" providerId="ADAL" clId="{B487442B-3179-4A24-B60E-849B3952DA7C}" dt="2026-05-29T01:09:18.276" v="421" actId="1076"/>
          <ac:spMkLst>
            <pc:docMk/>
            <pc:sldMk cId="948766227" sldId="2142533036"/>
            <ac:spMk id="5" creationId="{1F585167-FC7C-13E2-DB70-A39D8D3D8F10}"/>
          </ac:spMkLst>
        </pc:spChg>
      </pc:sldChg>
      <pc:sldChg chg="modSp mod">
        <pc:chgData name="FIRMAN, Anabela" userId="651d72e5-7756-4aac-ab0b-f38ad5a6ebc8" providerId="ADAL" clId="{B487442B-3179-4A24-B60E-849B3952DA7C}" dt="2026-05-29T01:09:37.354" v="433" actId="20577"/>
        <pc:sldMkLst>
          <pc:docMk/>
          <pc:sldMk cId="2338170428" sldId="2142533061"/>
        </pc:sldMkLst>
        <pc:spChg chg="mod">
          <ac:chgData name="FIRMAN, Anabela" userId="651d72e5-7756-4aac-ab0b-f38ad5a6ebc8" providerId="ADAL" clId="{B487442B-3179-4A24-B60E-849B3952DA7C}" dt="2026-05-29T01:09:37.354" v="433" actId="20577"/>
          <ac:spMkLst>
            <pc:docMk/>
            <pc:sldMk cId="2338170428" sldId="2142533061"/>
            <ac:spMk id="3" creationId="{B0328C56-BB5F-2DAA-399B-C266F22D06DA}"/>
          </ac:spMkLst>
        </pc:spChg>
        <pc:spChg chg="mod">
          <ac:chgData name="FIRMAN, Anabela" userId="651d72e5-7756-4aac-ab0b-f38ad5a6ebc8" providerId="ADAL" clId="{B487442B-3179-4A24-B60E-849B3952DA7C}" dt="2026-05-29T01:08:04.908" v="391" actId="20577"/>
          <ac:spMkLst>
            <pc:docMk/>
            <pc:sldMk cId="2338170428" sldId="2142533061"/>
            <ac:spMk id="4" creationId="{386D4519-209F-4ED1-ADA5-684ED5A11C79}"/>
          </ac:spMkLst>
        </pc:spChg>
        <pc:spChg chg="mod">
          <ac:chgData name="FIRMAN, Anabela" userId="651d72e5-7756-4aac-ab0b-f38ad5a6ebc8" providerId="ADAL" clId="{B487442B-3179-4A24-B60E-849B3952DA7C}" dt="2026-05-29T01:08:07.148" v="393" actId="20577"/>
          <ac:spMkLst>
            <pc:docMk/>
            <pc:sldMk cId="2338170428" sldId="2142533061"/>
            <ac:spMk id="6" creationId="{618E29DC-4C21-AF41-AD8B-C9E6BEADFA36}"/>
          </ac:spMkLst>
        </pc:spChg>
        <pc:spChg chg="mod">
          <ac:chgData name="FIRMAN, Anabela" userId="651d72e5-7756-4aac-ab0b-f38ad5a6ebc8" providerId="ADAL" clId="{B487442B-3179-4A24-B60E-849B3952DA7C}" dt="2026-05-29T01:07:50.788" v="380" actId="1035"/>
          <ac:spMkLst>
            <pc:docMk/>
            <pc:sldMk cId="2338170428" sldId="2142533061"/>
            <ac:spMk id="7" creationId="{685EE482-385B-E633-DAD2-51CF58A751FF}"/>
          </ac:spMkLst>
        </pc:spChg>
      </pc:sldChg>
      <pc:sldChg chg="modSp mod">
        <pc:chgData name="FIRMAN, Anabela" userId="651d72e5-7756-4aac-ab0b-f38ad5a6ebc8" providerId="ADAL" clId="{B487442B-3179-4A24-B60E-849B3952DA7C}" dt="2026-05-29T01:11:54.551" v="524" actId="113"/>
        <pc:sldMkLst>
          <pc:docMk/>
          <pc:sldMk cId="3949281938" sldId="2142533073"/>
        </pc:sldMkLst>
        <pc:spChg chg="mod">
          <ac:chgData name="FIRMAN, Anabela" userId="651d72e5-7756-4aac-ab0b-f38ad5a6ebc8" providerId="ADAL" clId="{B487442B-3179-4A24-B60E-849B3952DA7C}" dt="2026-05-29T01:11:15.416" v="479" actId="20577"/>
          <ac:spMkLst>
            <pc:docMk/>
            <pc:sldMk cId="3949281938" sldId="2142533073"/>
            <ac:spMk id="10" creationId="{E0E8D636-DB82-A611-5EA2-514226FF8CCB}"/>
          </ac:spMkLst>
        </pc:spChg>
        <pc:spChg chg="mod">
          <ac:chgData name="FIRMAN, Anabela" userId="651d72e5-7756-4aac-ab0b-f38ad5a6ebc8" providerId="ADAL" clId="{B487442B-3179-4A24-B60E-849B3952DA7C}" dt="2026-05-29T01:11:20.001" v="487" actId="20577"/>
          <ac:spMkLst>
            <pc:docMk/>
            <pc:sldMk cId="3949281938" sldId="2142533073"/>
            <ac:spMk id="11" creationId="{E9F80C9A-DDAF-04EB-BE64-310F4732DEAB}"/>
          </ac:spMkLst>
        </pc:spChg>
        <pc:spChg chg="mod">
          <ac:chgData name="FIRMAN, Anabela" userId="651d72e5-7756-4aac-ab0b-f38ad5a6ebc8" providerId="ADAL" clId="{B487442B-3179-4A24-B60E-849B3952DA7C}" dt="2026-05-29T01:11:54.551" v="524" actId="113"/>
          <ac:spMkLst>
            <pc:docMk/>
            <pc:sldMk cId="3949281938" sldId="2142533073"/>
            <ac:spMk id="14" creationId="{317CE5C6-1405-3AB3-5354-190F6E795ABE}"/>
          </ac:spMkLst>
        </pc:spChg>
        <pc:spChg chg="mod">
          <ac:chgData name="FIRMAN, Anabela" userId="651d72e5-7756-4aac-ab0b-f38ad5a6ebc8" providerId="ADAL" clId="{B487442B-3179-4A24-B60E-849B3952DA7C}" dt="2026-05-29T01:11:46.585" v="523" actId="20577"/>
          <ac:spMkLst>
            <pc:docMk/>
            <pc:sldMk cId="3949281938" sldId="2142533073"/>
            <ac:spMk id="34" creationId="{22BCF189-9B1A-3D17-9E30-DD576F3C0BC1}"/>
          </ac:spMkLst>
        </pc:spChg>
        <pc:spChg chg="mod">
          <ac:chgData name="FIRMAN, Anabela" userId="651d72e5-7756-4aac-ab0b-f38ad5a6ebc8" providerId="ADAL" clId="{B487442B-3179-4A24-B60E-849B3952DA7C}" dt="2026-05-29T01:10:52.440" v="470" actId="1036"/>
          <ac:spMkLst>
            <pc:docMk/>
            <pc:sldMk cId="3949281938" sldId="2142533073"/>
            <ac:spMk id="36" creationId="{711523CA-6003-7E2B-E6D1-FE3756A17CFC}"/>
          </ac:spMkLst>
        </pc:spChg>
      </pc:sldChg>
      <pc:sldChg chg="modSp mod">
        <pc:chgData name="FIRMAN, Anabela" userId="651d72e5-7756-4aac-ab0b-f38ad5a6ebc8" providerId="ADAL" clId="{B487442B-3179-4A24-B60E-849B3952DA7C}" dt="2026-05-29T02:38:43.441" v="998" actId="20577"/>
        <pc:sldMkLst>
          <pc:docMk/>
          <pc:sldMk cId="757888721" sldId="2142533075"/>
        </pc:sldMkLst>
        <pc:spChg chg="mod">
          <ac:chgData name="FIRMAN, Anabela" userId="651d72e5-7756-4aac-ab0b-f38ad5a6ebc8" providerId="ADAL" clId="{B487442B-3179-4A24-B60E-849B3952DA7C}" dt="2026-05-29T02:38:43.441" v="998" actId="20577"/>
          <ac:spMkLst>
            <pc:docMk/>
            <pc:sldMk cId="757888721" sldId="2142533075"/>
            <ac:spMk id="5" creationId="{A8A607A0-B8CD-CBEA-A478-A1E5C0C11BB9}"/>
          </ac:spMkLst>
        </pc:spChg>
        <pc:spChg chg="mod">
          <ac:chgData name="FIRMAN, Anabela" userId="651d72e5-7756-4aac-ab0b-f38ad5a6ebc8" providerId="ADAL" clId="{B487442B-3179-4A24-B60E-849B3952DA7C}" dt="2026-05-29T01:10:30.602" v="460" actId="114"/>
          <ac:spMkLst>
            <pc:docMk/>
            <pc:sldMk cId="757888721" sldId="2142533075"/>
            <ac:spMk id="6" creationId="{2CCDD2E7-30C0-6024-F1DF-CE7A2E700804}"/>
          </ac:spMkLst>
        </pc:spChg>
        <pc:spChg chg="mod">
          <ac:chgData name="FIRMAN, Anabela" userId="651d72e5-7756-4aac-ab0b-f38ad5a6ebc8" providerId="ADAL" clId="{B487442B-3179-4A24-B60E-849B3952DA7C}" dt="2026-05-29T01:08:39.973" v="418" actId="113"/>
          <ac:spMkLst>
            <pc:docMk/>
            <pc:sldMk cId="757888721" sldId="2142533075"/>
            <ac:spMk id="36" creationId="{609FE8CD-B0E2-2E17-3CFB-734F88711E33}"/>
          </ac:spMkLst>
        </pc:spChg>
      </pc:sldChg>
      <pc:sldChg chg="delSp modSp mod">
        <pc:chgData name="FIRMAN, Anabela" userId="651d72e5-7756-4aac-ab0b-f38ad5a6ebc8" providerId="ADAL" clId="{B487442B-3179-4A24-B60E-849B3952DA7C}" dt="2026-05-29T01:13:37.174" v="645" actId="20577"/>
        <pc:sldMkLst>
          <pc:docMk/>
          <pc:sldMk cId="1741334093" sldId="2142533076"/>
        </pc:sldMkLst>
        <pc:spChg chg="del mod">
          <ac:chgData name="FIRMAN, Anabela" userId="651d72e5-7756-4aac-ab0b-f38ad5a6ebc8" providerId="ADAL" clId="{B487442B-3179-4A24-B60E-849B3952DA7C}" dt="2026-05-29T01:12:36.798" v="556" actId="478"/>
          <ac:spMkLst>
            <pc:docMk/>
            <pc:sldMk cId="1741334093" sldId="2142533076"/>
            <ac:spMk id="9" creationId="{7778C137-672F-EFB4-CA40-CE654206CD12}"/>
          </ac:spMkLst>
        </pc:spChg>
        <pc:spChg chg="mod">
          <ac:chgData name="FIRMAN, Anabela" userId="651d72e5-7756-4aac-ab0b-f38ad5a6ebc8" providerId="ADAL" clId="{B487442B-3179-4A24-B60E-849B3952DA7C}" dt="2026-05-29T01:12:25.560" v="554" actId="113"/>
          <ac:spMkLst>
            <pc:docMk/>
            <pc:sldMk cId="1741334093" sldId="2142533076"/>
            <ac:spMk id="36" creationId="{B3F27E32-2130-FAF3-D918-5C7AA8974417}"/>
          </ac:spMkLst>
        </pc:spChg>
        <pc:spChg chg="mod">
          <ac:chgData name="FIRMAN, Anabela" userId="651d72e5-7756-4aac-ab0b-f38ad5a6ebc8" providerId="ADAL" clId="{B487442B-3179-4A24-B60E-849B3952DA7C}" dt="2026-05-29T01:13:37.174" v="645" actId="20577"/>
          <ac:spMkLst>
            <pc:docMk/>
            <pc:sldMk cId="1741334093" sldId="2142533076"/>
            <ac:spMk id="42" creationId="{6D0A0E21-5665-1C7E-4EA9-554A590A6C32}"/>
          </ac:spMkLst>
        </pc:spChg>
      </pc:sldChg>
      <pc:sldChg chg="modSp mod">
        <pc:chgData name="FIRMAN, Anabela" userId="651d72e5-7756-4aac-ab0b-f38ad5a6ebc8" providerId="ADAL" clId="{B487442B-3179-4A24-B60E-849B3952DA7C}" dt="2026-05-29T02:40:01.084" v="1076" actId="6549"/>
        <pc:sldMkLst>
          <pc:docMk/>
          <pc:sldMk cId="995619524" sldId="2142533079"/>
        </pc:sldMkLst>
        <pc:spChg chg="mod">
          <ac:chgData name="FIRMAN, Anabela" userId="651d72e5-7756-4aac-ab0b-f38ad5a6ebc8" providerId="ADAL" clId="{B487442B-3179-4A24-B60E-849B3952DA7C}" dt="2026-05-29T02:39:15.822" v="1017" actId="20577"/>
          <ac:spMkLst>
            <pc:docMk/>
            <pc:sldMk cId="995619524" sldId="2142533079"/>
            <ac:spMk id="7" creationId="{C673A4B0-8EBA-73F9-3B32-A4B95B035001}"/>
          </ac:spMkLst>
        </pc:spChg>
        <pc:spChg chg="mod">
          <ac:chgData name="FIRMAN, Anabela" userId="651d72e5-7756-4aac-ab0b-f38ad5a6ebc8" providerId="ADAL" clId="{B487442B-3179-4A24-B60E-849B3952DA7C}" dt="2026-05-29T02:39:32.946" v="1028" actId="1076"/>
          <ac:spMkLst>
            <pc:docMk/>
            <pc:sldMk cId="995619524" sldId="2142533079"/>
            <ac:spMk id="8" creationId="{11568C9A-BA97-DC65-5228-117C446BB0E2}"/>
          </ac:spMkLst>
        </pc:spChg>
        <pc:spChg chg="mod">
          <ac:chgData name="FIRMAN, Anabela" userId="651d72e5-7756-4aac-ab0b-f38ad5a6ebc8" providerId="ADAL" clId="{B487442B-3179-4A24-B60E-849B3952DA7C}" dt="2026-05-29T02:40:01.084" v="1076" actId="6549"/>
          <ac:spMkLst>
            <pc:docMk/>
            <pc:sldMk cId="995619524" sldId="2142533079"/>
            <ac:spMk id="34" creationId="{6AE59115-8A87-1825-1035-0D95BE992E56}"/>
          </ac:spMkLst>
        </pc:spChg>
        <pc:spChg chg="mod">
          <ac:chgData name="FIRMAN, Anabela" userId="651d72e5-7756-4aac-ab0b-f38ad5a6ebc8" providerId="ADAL" clId="{B487442B-3179-4A24-B60E-849B3952DA7C}" dt="2026-05-29T02:39:11.812" v="999" actId="113"/>
          <ac:spMkLst>
            <pc:docMk/>
            <pc:sldMk cId="995619524" sldId="2142533079"/>
            <ac:spMk id="36" creationId="{307868DD-A975-D0C2-8BC1-7AA6800BA378}"/>
          </ac:spMkLst>
        </pc:spChg>
      </pc:sldChg>
      <pc:sldChg chg="modSp mod">
        <pc:chgData name="FIRMAN, Anabela" userId="651d72e5-7756-4aac-ab0b-f38ad5a6ebc8" providerId="ADAL" clId="{B487442B-3179-4A24-B60E-849B3952DA7C}" dt="2026-05-29T02:44:49.492" v="1156" actId="1036"/>
        <pc:sldMkLst>
          <pc:docMk/>
          <pc:sldMk cId="230693831" sldId="2142533084"/>
        </pc:sldMkLst>
        <pc:spChg chg="mod">
          <ac:chgData name="FIRMAN, Anabela" userId="651d72e5-7756-4aac-ab0b-f38ad5a6ebc8" providerId="ADAL" clId="{B487442B-3179-4A24-B60E-849B3952DA7C}" dt="2026-05-29T02:44:49.492" v="1156" actId="1036"/>
          <ac:spMkLst>
            <pc:docMk/>
            <pc:sldMk cId="230693831" sldId="2142533084"/>
            <ac:spMk id="53" creationId="{134FC484-F358-4EDD-A9CD-FC1981CC66EB}"/>
          </ac:spMkLst>
        </pc:spChg>
      </pc:sldChg>
      <pc:sldChg chg="modSp mod">
        <pc:chgData name="FIRMAN, Anabela" userId="651d72e5-7756-4aac-ab0b-f38ad5a6ebc8" providerId="ADAL" clId="{B487442B-3179-4A24-B60E-849B3952DA7C}" dt="2026-05-29T02:45:08.742" v="1176" actId="14100"/>
        <pc:sldMkLst>
          <pc:docMk/>
          <pc:sldMk cId="3276706913" sldId="2142533085"/>
        </pc:sldMkLst>
        <pc:spChg chg="mod">
          <ac:chgData name="FIRMAN, Anabela" userId="651d72e5-7756-4aac-ab0b-f38ad5a6ebc8" providerId="ADAL" clId="{B487442B-3179-4A24-B60E-849B3952DA7C}" dt="2026-05-29T02:45:08.742" v="1176" actId="14100"/>
          <ac:spMkLst>
            <pc:docMk/>
            <pc:sldMk cId="3276706913" sldId="2142533085"/>
            <ac:spMk id="53" creationId="{0674F766-9786-538D-720C-D0305A7273CD}"/>
          </ac:spMkLst>
        </pc:spChg>
      </pc:sldChg>
      <pc:sldChg chg="modSp mod">
        <pc:chgData name="FIRMAN, Anabela" userId="651d72e5-7756-4aac-ab0b-f38ad5a6ebc8" providerId="ADAL" clId="{B487442B-3179-4A24-B60E-849B3952DA7C}" dt="2026-05-29T02:46:04.005" v="1190" actId="113"/>
        <pc:sldMkLst>
          <pc:docMk/>
          <pc:sldMk cId="2216173562" sldId="2142533087"/>
        </pc:sldMkLst>
        <pc:spChg chg="mod">
          <ac:chgData name="FIRMAN, Anabela" userId="651d72e5-7756-4aac-ab0b-f38ad5a6ebc8" providerId="ADAL" clId="{B487442B-3179-4A24-B60E-849B3952DA7C}" dt="2026-05-29T02:46:04.005" v="1190" actId="113"/>
          <ac:spMkLst>
            <pc:docMk/>
            <pc:sldMk cId="2216173562" sldId="2142533087"/>
            <ac:spMk id="2" creationId="{B22B647E-07D1-60A6-81C8-0B8A431C847F}"/>
          </ac:spMkLst>
        </pc:spChg>
        <pc:spChg chg="mod">
          <ac:chgData name="FIRMAN, Anabela" userId="651d72e5-7756-4aac-ab0b-f38ad5a6ebc8" providerId="ADAL" clId="{B487442B-3179-4A24-B60E-849B3952DA7C}" dt="2026-05-29T02:45:59.594" v="1189" actId="255"/>
          <ac:spMkLst>
            <pc:docMk/>
            <pc:sldMk cId="2216173562" sldId="2142533087"/>
            <ac:spMk id="12" creationId="{3110A808-0578-3A4F-ADF4-D6B3307A475C}"/>
          </ac:spMkLst>
        </pc:spChg>
      </pc:sldChg>
      <pc:sldChg chg="modSp mod">
        <pc:chgData name="FIRMAN, Anabela" userId="651d72e5-7756-4aac-ab0b-f38ad5a6ebc8" providerId="ADAL" clId="{B487442B-3179-4A24-B60E-849B3952DA7C}" dt="2026-05-29T02:46:23.917" v="1194" actId="113"/>
        <pc:sldMkLst>
          <pc:docMk/>
          <pc:sldMk cId="4268106726" sldId="2142533089"/>
        </pc:sldMkLst>
        <pc:spChg chg="mod">
          <ac:chgData name="FIRMAN, Anabela" userId="651d72e5-7756-4aac-ab0b-f38ad5a6ebc8" providerId="ADAL" clId="{B487442B-3179-4A24-B60E-849B3952DA7C}" dt="2026-05-29T02:46:23.917" v="1194" actId="113"/>
          <ac:spMkLst>
            <pc:docMk/>
            <pc:sldMk cId="4268106726" sldId="2142533089"/>
            <ac:spMk id="2" creationId="{3B755E09-2F3E-A1A5-6DCD-05B1BA0C29E1}"/>
          </ac:spMkLst>
        </pc:spChg>
      </pc:sldChg>
      <pc:sldChg chg="modSp mod">
        <pc:chgData name="FIRMAN, Anabela" userId="651d72e5-7756-4aac-ab0b-f38ad5a6ebc8" providerId="ADAL" clId="{B487442B-3179-4A24-B60E-849B3952DA7C}" dt="2026-05-29T02:47:36.314" v="1365" actId="113"/>
        <pc:sldMkLst>
          <pc:docMk/>
          <pc:sldMk cId="325445289" sldId="2142533091"/>
        </pc:sldMkLst>
        <pc:spChg chg="mod">
          <ac:chgData name="FIRMAN, Anabela" userId="651d72e5-7756-4aac-ab0b-f38ad5a6ebc8" providerId="ADAL" clId="{B487442B-3179-4A24-B60E-849B3952DA7C}" dt="2026-05-29T02:47:36.314" v="1365" actId="113"/>
          <ac:spMkLst>
            <pc:docMk/>
            <pc:sldMk cId="325445289" sldId="2142533091"/>
            <ac:spMk id="36" creationId="{9FE50B33-8171-0A51-C7AF-9CD254DD40F2}"/>
          </ac:spMkLst>
        </pc:spChg>
        <pc:spChg chg="mod">
          <ac:chgData name="FIRMAN, Anabela" userId="651d72e5-7756-4aac-ab0b-f38ad5a6ebc8" providerId="ADAL" clId="{B487442B-3179-4A24-B60E-849B3952DA7C}" dt="2026-05-29T02:47:27.675" v="1364" actId="20577"/>
          <ac:spMkLst>
            <pc:docMk/>
            <pc:sldMk cId="325445289" sldId="2142533091"/>
            <ac:spMk id="42" creationId="{3D2C7081-129B-E4F2-154E-52986B00F3B8}"/>
          </ac:spMkLst>
        </pc:spChg>
      </pc:sldChg>
      <pc:sldChg chg="modSp mod">
        <pc:chgData name="FIRMAN, Anabela" userId="651d72e5-7756-4aac-ab0b-f38ad5a6ebc8" providerId="ADAL" clId="{B487442B-3179-4A24-B60E-849B3952DA7C}" dt="2026-05-29T02:41:11.362" v="1145" actId="1035"/>
        <pc:sldMkLst>
          <pc:docMk/>
          <pc:sldMk cId="2059321304" sldId="2142533093"/>
        </pc:sldMkLst>
        <pc:spChg chg="mod">
          <ac:chgData name="FIRMAN, Anabela" userId="651d72e5-7756-4aac-ab0b-f38ad5a6ebc8" providerId="ADAL" clId="{B487442B-3179-4A24-B60E-849B3952DA7C}" dt="2026-05-29T02:40:30.113" v="1110" actId="1035"/>
          <ac:spMkLst>
            <pc:docMk/>
            <pc:sldMk cId="2059321304" sldId="2142533093"/>
            <ac:spMk id="6" creationId="{3B944C03-38C2-9CA2-EE67-7CA2984BC9D0}"/>
          </ac:spMkLst>
        </pc:spChg>
        <pc:spChg chg="mod">
          <ac:chgData name="FIRMAN, Anabela" userId="651d72e5-7756-4aac-ab0b-f38ad5a6ebc8" providerId="ADAL" clId="{B487442B-3179-4A24-B60E-849B3952DA7C}" dt="2026-05-29T02:40:41.876" v="1112" actId="20577"/>
          <ac:spMkLst>
            <pc:docMk/>
            <pc:sldMk cId="2059321304" sldId="2142533093"/>
            <ac:spMk id="8" creationId="{19A6E90E-980E-B7C2-B23F-4092BBDDF70A}"/>
          </ac:spMkLst>
        </pc:spChg>
        <pc:spChg chg="mod">
          <ac:chgData name="FIRMAN, Anabela" userId="651d72e5-7756-4aac-ab0b-f38ad5a6ebc8" providerId="ADAL" clId="{B487442B-3179-4A24-B60E-849B3952DA7C}" dt="2026-05-29T02:41:11.362" v="1145" actId="1035"/>
          <ac:spMkLst>
            <pc:docMk/>
            <pc:sldMk cId="2059321304" sldId="2142533093"/>
            <ac:spMk id="11" creationId="{0C5DF385-1A74-DA74-170C-D766EF543826}"/>
          </ac:spMkLst>
        </pc:spChg>
        <pc:spChg chg="mod">
          <ac:chgData name="FIRMAN, Anabela" userId="651d72e5-7756-4aac-ab0b-f38ad5a6ebc8" providerId="ADAL" clId="{B487442B-3179-4A24-B60E-849B3952DA7C}" dt="2026-05-29T02:41:11.362" v="1145" actId="1035"/>
          <ac:spMkLst>
            <pc:docMk/>
            <pc:sldMk cId="2059321304" sldId="2142533093"/>
            <ac:spMk id="13" creationId="{487603E1-5230-E24A-B82E-A87A2D6E8CE8}"/>
          </ac:spMkLst>
        </pc:spChg>
        <pc:grpChg chg="mod">
          <ac:chgData name="FIRMAN, Anabela" userId="651d72e5-7756-4aac-ab0b-f38ad5a6ebc8" providerId="ADAL" clId="{B487442B-3179-4A24-B60E-849B3952DA7C}" dt="2026-05-29T02:40:30.113" v="1110" actId="1035"/>
          <ac:grpSpMkLst>
            <pc:docMk/>
            <pc:sldMk cId="2059321304" sldId="2142533093"/>
            <ac:grpSpMk id="19" creationId="{CF7904B2-4D08-3D78-43F3-B4587F1524FC}"/>
          </ac:grpSpMkLst>
        </pc:grpChg>
        <pc:picChg chg="mod">
          <ac:chgData name="FIRMAN, Anabela" userId="651d72e5-7756-4aac-ab0b-f38ad5a6ebc8" providerId="ADAL" clId="{B487442B-3179-4A24-B60E-849B3952DA7C}" dt="2026-05-29T02:40:54.964" v="1128" actId="1035"/>
          <ac:picMkLst>
            <pc:docMk/>
            <pc:sldMk cId="2059321304" sldId="2142533093"/>
            <ac:picMk id="9" creationId="{57C05B6F-5706-3214-F571-719D442CE4FB}"/>
          </ac:picMkLst>
        </pc:picChg>
        <pc:picChg chg="mod">
          <ac:chgData name="FIRMAN, Anabela" userId="651d72e5-7756-4aac-ab0b-f38ad5a6ebc8" providerId="ADAL" clId="{B487442B-3179-4A24-B60E-849B3952DA7C}" dt="2026-05-29T02:41:06.762" v="1133" actId="14100"/>
          <ac:picMkLst>
            <pc:docMk/>
            <pc:sldMk cId="2059321304" sldId="2142533093"/>
            <ac:picMk id="10" creationId="{42954767-9798-F650-249C-C32FCB0EA2F3}"/>
          </ac:picMkLst>
        </pc:picChg>
      </pc:sldChg>
      <pc:sldChg chg="delSp modSp mod">
        <pc:chgData name="FIRMAN, Anabela" userId="651d72e5-7756-4aac-ab0b-f38ad5a6ebc8" providerId="ADAL" clId="{B487442B-3179-4A24-B60E-849B3952DA7C}" dt="2026-05-29T02:38:30.497" v="997" actId="20577"/>
        <pc:sldMkLst>
          <pc:docMk/>
          <pc:sldMk cId="1361623880" sldId="2142533094"/>
        </pc:sldMkLst>
        <pc:spChg chg="mod">
          <ac:chgData name="FIRMAN, Anabela" userId="651d72e5-7756-4aac-ab0b-f38ad5a6ebc8" providerId="ADAL" clId="{B487442B-3179-4A24-B60E-849B3952DA7C}" dt="2026-05-29T02:38:30.497" v="997" actId="20577"/>
          <ac:spMkLst>
            <pc:docMk/>
            <pc:sldMk cId="1361623880" sldId="2142533094"/>
            <ac:spMk id="5" creationId="{4B742600-CC3F-FE99-59F5-9DFB9658A673}"/>
          </ac:spMkLst>
        </pc:spChg>
        <pc:spChg chg="mod">
          <ac:chgData name="FIRMAN, Anabela" userId="651d72e5-7756-4aac-ab0b-f38ad5a6ebc8" providerId="ADAL" clId="{B487442B-3179-4A24-B60E-849B3952DA7C}" dt="2026-05-29T01:07:12.172" v="371" actId="20577"/>
          <ac:spMkLst>
            <pc:docMk/>
            <pc:sldMk cId="1361623880" sldId="2142533094"/>
            <ac:spMk id="13" creationId="{CD83CC11-EBBE-9BDF-8B69-AD859231097F}"/>
          </ac:spMkLst>
        </pc:spChg>
        <pc:spChg chg="del">
          <ac:chgData name="FIRMAN, Anabela" userId="651d72e5-7756-4aac-ab0b-f38ad5a6ebc8" providerId="ADAL" clId="{B487442B-3179-4A24-B60E-849B3952DA7C}" dt="2026-05-29T01:06:02.853" v="242" actId="478"/>
          <ac:spMkLst>
            <pc:docMk/>
            <pc:sldMk cId="1361623880" sldId="2142533094"/>
            <ac:spMk id="21" creationId="{0E68C79D-E814-F395-133D-7472E9551CDC}"/>
          </ac:spMkLst>
        </pc:spChg>
      </pc:sldChg>
      <pc:sldChg chg="del">
        <pc:chgData name="FIRMAN, Anabela" userId="651d72e5-7756-4aac-ab0b-f38ad5a6ebc8" providerId="ADAL" clId="{B487442B-3179-4A24-B60E-849B3952DA7C}" dt="2026-05-29T01:12:22.525" v="553" actId="47"/>
        <pc:sldMkLst>
          <pc:docMk/>
          <pc:sldMk cId="1224659234" sldId="2142533095"/>
        </pc:sldMkLst>
      </pc:sldChg>
      <pc:sldChg chg="del">
        <pc:chgData name="FIRMAN, Anabela" userId="651d72e5-7756-4aac-ab0b-f38ad5a6ebc8" providerId="ADAL" clId="{B487442B-3179-4A24-B60E-849B3952DA7C}" dt="2026-05-29T02:46:45.846" v="1217" actId="47"/>
        <pc:sldMkLst>
          <pc:docMk/>
          <pc:sldMk cId="1048432808" sldId="2142533096"/>
        </pc:sldMkLst>
      </pc:sldChg>
      <pc:sldChg chg="modSp mod">
        <pc:chgData name="FIRMAN, Anabela" userId="651d72e5-7756-4aac-ab0b-f38ad5a6ebc8" providerId="ADAL" clId="{B487442B-3179-4A24-B60E-849B3952DA7C}" dt="2026-05-29T02:45:37.153" v="1186" actId="20577"/>
        <pc:sldMkLst>
          <pc:docMk/>
          <pc:sldMk cId="3222598854" sldId="2142533098"/>
        </pc:sldMkLst>
        <pc:spChg chg="mod">
          <ac:chgData name="FIRMAN, Anabela" userId="651d72e5-7756-4aac-ab0b-f38ad5a6ebc8" providerId="ADAL" clId="{B487442B-3179-4A24-B60E-849B3952DA7C}" dt="2026-05-29T02:45:12.808" v="1177" actId="113"/>
          <ac:spMkLst>
            <pc:docMk/>
            <pc:sldMk cId="3222598854" sldId="2142533098"/>
            <ac:spMk id="2" creationId="{3BA2DF81-B1B0-A35A-6467-7E679B07D370}"/>
          </ac:spMkLst>
        </pc:spChg>
        <pc:spChg chg="mod">
          <ac:chgData name="FIRMAN, Anabela" userId="651d72e5-7756-4aac-ab0b-f38ad5a6ebc8" providerId="ADAL" clId="{B487442B-3179-4A24-B60E-849B3952DA7C}" dt="2026-05-29T02:45:37.153" v="1186" actId="20577"/>
          <ac:spMkLst>
            <pc:docMk/>
            <pc:sldMk cId="3222598854" sldId="2142533098"/>
            <ac:spMk id="3" creationId="{7E23CFFE-A2A7-F63F-6808-E35CFC5A0094}"/>
          </ac:spMkLst>
        </pc:spChg>
      </pc:sldChg>
      <pc:sldChg chg="modSp mod">
        <pc:chgData name="FIRMAN, Anabela" userId="651d72e5-7756-4aac-ab0b-f38ad5a6ebc8" providerId="ADAL" clId="{B487442B-3179-4A24-B60E-849B3952DA7C}" dt="2026-05-29T01:20:42.584" v="987" actId="20577"/>
        <pc:sldMkLst>
          <pc:docMk/>
          <pc:sldMk cId="3173461273" sldId="2142533099"/>
        </pc:sldMkLst>
        <pc:spChg chg="mod">
          <ac:chgData name="FIRMAN, Anabela" userId="651d72e5-7756-4aac-ab0b-f38ad5a6ebc8" providerId="ADAL" clId="{B487442B-3179-4A24-B60E-849B3952DA7C}" dt="2026-05-29T01:20:42.584" v="987" actId="20577"/>
          <ac:spMkLst>
            <pc:docMk/>
            <pc:sldMk cId="3173461273" sldId="2142533099"/>
            <ac:spMk id="3" creationId="{46DEB928-1809-8C56-3780-EF96FB45E980}"/>
          </ac:spMkLst>
        </pc:spChg>
        <pc:spChg chg="mod">
          <ac:chgData name="FIRMAN, Anabela" userId="651d72e5-7756-4aac-ab0b-f38ad5a6ebc8" providerId="ADAL" clId="{B487442B-3179-4A24-B60E-849B3952DA7C}" dt="2026-05-29T01:13:49.779" v="648" actId="114"/>
          <ac:spMkLst>
            <pc:docMk/>
            <pc:sldMk cId="3173461273" sldId="2142533099"/>
            <ac:spMk id="36" creationId="{DD69CAEA-9628-7ADE-287A-D454F2EBB385}"/>
          </ac:spMkLst>
        </pc:spChg>
        <pc:graphicFrameChg chg="mod">
          <ac:chgData name="FIRMAN, Anabela" userId="651d72e5-7756-4aac-ab0b-f38ad5a6ebc8" providerId="ADAL" clId="{B487442B-3179-4A24-B60E-849B3952DA7C}" dt="2026-05-29T01:14:25.847" v="652" actId="14100"/>
          <ac:graphicFrameMkLst>
            <pc:docMk/>
            <pc:sldMk cId="3173461273" sldId="2142533099"/>
            <ac:graphicFrameMk id="2" creationId="{C60463D6-6FF2-CB56-DF30-AED136902EDD}"/>
          </ac:graphicFrameMkLst>
        </pc:graphicFrameChg>
      </pc:sldChg>
      <pc:sldChg chg="modSp mod">
        <pc:chgData name="FIRMAN, Anabela" userId="651d72e5-7756-4aac-ab0b-f38ad5a6ebc8" providerId="ADAL" clId="{B487442B-3179-4A24-B60E-849B3952DA7C}" dt="2026-05-29T02:46:18.630" v="1193" actId="1076"/>
        <pc:sldMkLst>
          <pc:docMk/>
          <pc:sldMk cId="2981876015" sldId="2142533100"/>
        </pc:sldMkLst>
        <pc:spChg chg="mod">
          <ac:chgData name="FIRMAN, Anabela" userId="651d72e5-7756-4aac-ab0b-f38ad5a6ebc8" providerId="ADAL" clId="{B487442B-3179-4A24-B60E-849B3952DA7C}" dt="2026-05-29T02:46:08.015" v="1191" actId="113"/>
          <ac:spMkLst>
            <pc:docMk/>
            <pc:sldMk cId="2981876015" sldId="2142533100"/>
            <ac:spMk id="2" creationId="{464DB340-EA84-7806-5B01-84D1EF7C0C4B}"/>
          </ac:spMkLst>
        </pc:spChg>
        <pc:spChg chg="mod">
          <ac:chgData name="FIRMAN, Anabela" userId="651d72e5-7756-4aac-ab0b-f38ad5a6ebc8" providerId="ADAL" clId="{B487442B-3179-4A24-B60E-849B3952DA7C}" dt="2026-05-29T02:46:18.630" v="1193" actId="1076"/>
          <ac:spMkLst>
            <pc:docMk/>
            <pc:sldMk cId="2981876015" sldId="2142533100"/>
            <ac:spMk id="3" creationId="{8A78850D-CCF2-0AAF-2041-68C341AB173F}"/>
          </ac:spMkLst>
        </pc:spChg>
        <pc:spChg chg="mod">
          <ac:chgData name="FIRMAN, Anabela" userId="651d72e5-7756-4aac-ab0b-f38ad5a6ebc8" providerId="ADAL" clId="{B487442B-3179-4A24-B60E-849B3952DA7C}" dt="2026-05-29T02:46:13.915" v="1192" actId="1076"/>
          <ac:spMkLst>
            <pc:docMk/>
            <pc:sldMk cId="2981876015" sldId="2142533100"/>
            <ac:spMk id="12" creationId="{98A91C05-62BC-28D5-1A46-476371322468}"/>
          </ac:spMkLst>
        </pc:spChg>
      </pc:sldChg>
      <pc:sldChg chg="modSp add mod">
        <pc:chgData name="FIRMAN, Anabela" userId="651d72e5-7756-4aac-ab0b-f38ad5a6ebc8" providerId="ADAL" clId="{B487442B-3179-4A24-B60E-849B3952DA7C}" dt="2026-05-29T01:12:20.273" v="552" actId="14100"/>
        <pc:sldMkLst>
          <pc:docMk/>
          <pc:sldMk cId="2109971453" sldId="2142533101"/>
        </pc:sldMkLst>
        <pc:spChg chg="mod">
          <ac:chgData name="FIRMAN, Anabela" userId="651d72e5-7756-4aac-ab0b-f38ad5a6ebc8" providerId="ADAL" clId="{B487442B-3179-4A24-B60E-849B3952DA7C}" dt="2026-05-29T01:12:20.273" v="552" actId="14100"/>
          <ac:spMkLst>
            <pc:docMk/>
            <pc:sldMk cId="2109971453" sldId="2142533101"/>
            <ac:spMk id="7" creationId="{1DC4674B-C3B7-DF48-BC4A-73373F91D9E8}"/>
          </ac:spMkLst>
        </pc:spChg>
      </pc:sldChg>
      <pc:sldChg chg="modSp add mod">
        <pc:chgData name="FIRMAN, Anabela" userId="651d72e5-7756-4aac-ab0b-f38ad5a6ebc8" providerId="ADAL" clId="{B487442B-3179-4A24-B60E-849B3952DA7C}" dt="2026-05-29T02:46:43.999" v="1216" actId="14100"/>
        <pc:sldMkLst>
          <pc:docMk/>
          <pc:sldMk cId="733299463" sldId="2142533102"/>
        </pc:sldMkLst>
        <pc:spChg chg="mod">
          <ac:chgData name="FIRMAN, Anabela" userId="651d72e5-7756-4aac-ab0b-f38ad5a6ebc8" providerId="ADAL" clId="{B487442B-3179-4A24-B60E-849B3952DA7C}" dt="2026-05-29T02:46:43.999" v="1216" actId="14100"/>
          <ac:spMkLst>
            <pc:docMk/>
            <pc:sldMk cId="733299463" sldId="2142533102"/>
            <ac:spMk id="7" creationId="{929F0945-53EB-1236-92C6-AEA23BBC8511}"/>
          </ac:spMkLst>
        </pc:spChg>
      </pc:sldChg>
      <pc:sldChg chg="addSp delSp modSp add mod">
        <pc:chgData name="FIRMAN, Anabela" userId="651d72e5-7756-4aac-ab0b-f38ad5a6ebc8" providerId="ADAL" clId="{B487442B-3179-4A24-B60E-849B3952DA7C}" dt="2026-05-29T02:50:16.337" v="1577" actId="14734"/>
        <pc:sldMkLst>
          <pc:docMk/>
          <pc:sldMk cId="3591357191" sldId="2142533103"/>
        </pc:sldMkLst>
        <pc:spChg chg="del">
          <ac:chgData name="FIRMAN, Anabela" userId="651d72e5-7756-4aac-ab0b-f38ad5a6ebc8" providerId="ADAL" clId="{B487442B-3179-4A24-B60E-849B3952DA7C}" dt="2026-05-29T02:47:59.401" v="1383" actId="478"/>
          <ac:spMkLst>
            <pc:docMk/>
            <pc:sldMk cId="3591357191" sldId="2142533103"/>
            <ac:spMk id="3" creationId="{0F145830-3F4D-7609-AF7E-BAD533EBF4A4}"/>
          </ac:spMkLst>
        </pc:spChg>
        <pc:spChg chg="mod">
          <ac:chgData name="FIRMAN, Anabela" userId="651d72e5-7756-4aac-ab0b-f38ad5a6ebc8" providerId="ADAL" clId="{B487442B-3179-4A24-B60E-849B3952DA7C}" dt="2026-05-29T02:48:05.977" v="1391" actId="1076"/>
          <ac:spMkLst>
            <pc:docMk/>
            <pc:sldMk cId="3591357191" sldId="2142533103"/>
            <ac:spMk id="36" creationId="{071BC83F-0D00-3EE4-0E61-CBF0E151EE18}"/>
          </ac:spMkLst>
        </pc:spChg>
        <pc:spChg chg="del">
          <ac:chgData name="FIRMAN, Anabela" userId="651d72e5-7756-4aac-ab0b-f38ad5a6ebc8" providerId="ADAL" clId="{B487442B-3179-4A24-B60E-849B3952DA7C}" dt="2026-05-29T02:47:58.710" v="1382" actId="478"/>
          <ac:spMkLst>
            <pc:docMk/>
            <pc:sldMk cId="3591357191" sldId="2142533103"/>
            <ac:spMk id="42" creationId="{80A17795-A10B-B2C4-A2F1-F59381F321ED}"/>
          </ac:spMkLst>
        </pc:spChg>
        <pc:graphicFrameChg chg="add mod modGraphic">
          <ac:chgData name="FIRMAN, Anabela" userId="651d72e5-7756-4aac-ab0b-f38ad5a6ebc8" providerId="ADAL" clId="{B487442B-3179-4A24-B60E-849B3952DA7C}" dt="2026-05-29T02:50:16.337" v="1577" actId="14734"/>
          <ac:graphicFrameMkLst>
            <pc:docMk/>
            <pc:sldMk cId="3591357191" sldId="2142533103"/>
            <ac:graphicFrameMk id="5" creationId="{9CFF91B6-56B6-73EF-134E-5CD696FDF818}"/>
          </ac:graphicFrameMkLst>
        </pc:graphicFrameChg>
      </pc:sldChg>
    </pc:docChg>
  </pc:docChgLst>
  <pc:docChgLst>
    <pc:chgData name="CLINGHAN, Karlyn" userId="39b42c86-a65c-47d9-89f0-f59bd58bda5c" providerId="ADAL" clId="{2475CA03-464B-4EFA-AC1F-205629CAD1CB}"/>
    <pc:docChg chg="undo custSel addSld delSld modSld sldOrd">
      <pc:chgData name="CLINGHAN, Karlyn" userId="39b42c86-a65c-47d9-89f0-f59bd58bda5c" providerId="ADAL" clId="{2475CA03-464B-4EFA-AC1F-205629CAD1CB}" dt="2026-05-29T03:05:26.239" v="4195" actId="14734"/>
      <pc:docMkLst>
        <pc:docMk/>
      </pc:docMkLst>
      <pc:sldChg chg="modSp mod">
        <pc:chgData name="CLINGHAN, Karlyn" userId="39b42c86-a65c-47d9-89f0-f59bd58bda5c" providerId="ADAL" clId="{2475CA03-464B-4EFA-AC1F-205629CAD1CB}" dt="2026-05-26T12:04:14.313" v="2171" actId="6549"/>
        <pc:sldMkLst>
          <pc:docMk/>
          <pc:sldMk cId="948766227" sldId="2142533036"/>
        </pc:sldMkLst>
        <pc:spChg chg="mod">
          <ac:chgData name="CLINGHAN, Karlyn" userId="39b42c86-a65c-47d9-89f0-f59bd58bda5c" providerId="ADAL" clId="{2475CA03-464B-4EFA-AC1F-205629CAD1CB}" dt="2026-05-26T12:04:14.313" v="2171" actId="6549"/>
          <ac:spMkLst>
            <pc:docMk/>
            <pc:sldMk cId="948766227" sldId="2142533036"/>
            <ac:spMk id="5" creationId="{1F585167-FC7C-13E2-DB70-A39D8D3D8F10}"/>
          </ac:spMkLst>
        </pc:spChg>
      </pc:sldChg>
      <pc:sldChg chg="modSp mod">
        <pc:chgData name="CLINGHAN, Karlyn" userId="39b42c86-a65c-47d9-89f0-f59bd58bda5c" providerId="ADAL" clId="{2475CA03-464B-4EFA-AC1F-205629CAD1CB}" dt="2026-05-27T06:05:34.144" v="3414" actId="20577"/>
        <pc:sldMkLst>
          <pc:docMk/>
          <pc:sldMk cId="2338170428" sldId="2142533061"/>
        </pc:sldMkLst>
        <pc:spChg chg="mod">
          <ac:chgData name="CLINGHAN, Karlyn" userId="39b42c86-a65c-47d9-89f0-f59bd58bda5c" providerId="ADAL" clId="{2475CA03-464B-4EFA-AC1F-205629CAD1CB}" dt="2026-05-27T06:05:30.494" v="3413" actId="20577"/>
          <ac:spMkLst>
            <pc:docMk/>
            <pc:sldMk cId="2338170428" sldId="2142533061"/>
            <ac:spMk id="3" creationId="{B0328C56-BB5F-2DAA-399B-C266F22D06DA}"/>
          </ac:spMkLst>
        </pc:spChg>
        <pc:spChg chg="mod">
          <ac:chgData name="CLINGHAN, Karlyn" userId="39b42c86-a65c-47d9-89f0-f59bd58bda5c" providerId="ADAL" clId="{2475CA03-464B-4EFA-AC1F-205629CAD1CB}" dt="2026-05-27T05:46:22.993" v="2822" actId="20577"/>
          <ac:spMkLst>
            <pc:docMk/>
            <pc:sldMk cId="2338170428" sldId="2142533061"/>
            <ac:spMk id="4" creationId="{386D4519-209F-4ED1-ADA5-684ED5A11C79}"/>
          </ac:spMkLst>
        </pc:spChg>
        <pc:spChg chg="mod">
          <ac:chgData name="CLINGHAN, Karlyn" userId="39b42c86-a65c-47d9-89f0-f59bd58bda5c" providerId="ADAL" clId="{2475CA03-464B-4EFA-AC1F-205629CAD1CB}" dt="2026-05-27T06:05:34.144" v="3414" actId="20577"/>
          <ac:spMkLst>
            <pc:docMk/>
            <pc:sldMk cId="2338170428" sldId="2142533061"/>
            <ac:spMk id="6" creationId="{618E29DC-4C21-AF41-AD8B-C9E6BEADFA36}"/>
          </ac:spMkLst>
        </pc:spChg>
      </pc:sldChg>
      <pc:sldChg chg="modSp mod modCm">
        <pc:chgData name="CLINGHAN, Karlyn" userId="39b42c86-a65c-47d9-89f0-f59bd58bda5c" providerId="ADAL" clId="{2475CA03-464B-4EFA-AC1F-205629CAD1CB}" dt="2026-05-27T05:48:49.192" v="2913" actId="20577"/>
        <pc:sldMkLst>
          <pc:docMk/>
          <pc:sldMk cId="3949281938" sldId="2142533073"/>
        </pc:sldMkLst>
        <pc:spChg chg="mod">
          <ac:chgData name="CLINGHAN, Karlyn" userId="39b42c86-a65c-47d9-89f0-f59bd58bda5c" providerId="ADAL" clId="{2475CA03-464B-4EFA-AC1F-205629CAD1CB}" dt="2026-05-27T05:48:49.192" v="2913" actId="20577"/>
          <ac:spMkLst>
            <pc:docMk/>
            <pc:sldMk cId="3949281938" sldId="2142533073"/>
            <ac:spMk id="11" creationId="{E9F80C9A-DDAF-04EB-BE64-310F4732DEAB}"/>
          </ac:spMkLst>
        </pc:spChg>
        <pc:spChg chg="mod">
          <ac:chgData name="CLINGHAN, Karlyn" userId="39b42c86-a65c-47d9-89f0-f59bd58bda5c" providerId="ADAL" clId="{2475CA03-464B-4EFA-AC1F-205629CAD1CB}" dt="2026-05-26T23:55:35.281" v="2530" actId="1076"/>
          <ac:spMkLst>
            <pc:docMk/>
            <pc:sldMk cId="3949281938" sldId="2142533073"/>
            <ac:spMk id="14" creationId="{317CE5C6-1405-3AB3-5354-190F6E795ABE}"/>
          </ac:spMkLst>
        </pc:spChg>
        <pc:spChg chg="mod">
          <ac:chgData name="CLINGHAN, Karlyn" userId="39b42c86-a65c-47d9-89f0-f59bd58bda5c" providerId="ADAL" clId="{2475CA03-464B-4EFA-AC1F-205629CAD1CB}" dt="2026-05-27T05:47:58.896" v="2851" actId="20577"/>
          <ac:spMkLst>
            <pc:docMk/>
            <pc:sldMk cId="3949281938" sldId="2142533073"/>
            <ac:spMk id="34" creationId="{22BCF189-9B1A-3D17-9E30-DD576F3C0BC1}"/>
          </ac:spMkLst>
        </pc:spChg>
        <pc:extLst>
          <p:ext xmlns:p="http://schemas.openxmlformats.org/presentationml/2006/main" uri="{D6D511B9-2390-475A-947B-AFAB55BFBCF1}">
            <pc226:cmChg xmlns:pc226="http://schemas.microsoft.com/office/powerpoint/2022/06/main/command" chg="mod">
              <pc226:chgData name="CLINGHAN, Karlyn" userId="39b42c86-a65c-47d9-89f0-f59bd58bda5c" providerId="ADAL" clId="{2475CA03-464B-4EFA-AC1F-205629CAD1CB}" dt="2026-05-27T05:48:49.192" v="2913" actId="20577"/>
              <pc2:cmMkLst xmlns:pc2="http://schemas.microsoft.com/office/powerpoint/2019/9/main/command">
                <pc:docMk/>
                <pc:sldMk cId="3949281938" sldId="2142533073"/>
                <pc2:cmMk id="{624F8E22-EB71-42FB-B71E-03CCED80DD84}"/>
              </pc2:cmMkLst>
            </pc226:cmChg>
          </p:ext>
        </pc:extLst>
      </pc:sldChg>
      <pc:sldChg chg="addSp delSp modSp mod">
        <pc:chgData name="CLINGHAN, Karlyn" userId="39b42c86-a65c-47d9-89f0-f59bd58bda5c" providerId="ADAL" clId="{2475CA03-464B-4EFA-AC1F-205629CAD1CB}" dt="2026-05-27T05:47:06.107" v="2837" actId="20577"/>
        <pc:sldMkLst>
          <pc:docMk/>
          <pc:sldMk cId="757888721" sldId="2142533075"/>
        </pc:sldMkLst>
        <pc:spChg chg="mod">
          <ac:chgData name="CLINGHAN, Karlyn" userId="39b42c86-a65c-47d9-89f0-f59bd58bda5c" providerId="ADAL" clId="{2475CA03-464B-4EFA-AC1F-205629CAD1CB}" dt="2026-05-27T05:47:06.107" v="2837" actId="20577"/>
          <ac:spMkLst>
            <pc:docMk/>
            <pc:sldMk cId="757888721" sldId="2142533075"/>
            <ac:spMk id="5" creationId="{A8A607A0-B8CD-CBEA-A478-A1E5C0C11BB9}"/>
          </ac:spMkLst>
        </pc:spChg>
        <pc:spChg chg="mod">
          <ac:chgData name="CLINGHAN, Karlyn" userId="39b42c86-a65c-47d9-89f0-f59bd58bda5c" providerId="ADAL" clId="{2475CA03-464B-4EFA-AC1F-205629CAD1CB}" dt="2026-05-26T12:03:37.951" v="2170" actId="20577"/>
          <ac:spMkLst>
            <pc:docMk/>
            <pc:sldMk cId="757888721" sldId="2142533075"/>
            <ac:spMk id="6" creationId="{2CCDD2E7-30C0-6024-F1DF-CE7A2E700804}"/>
          </ac:spMkLst>
        </pc:spChg>
      </pc:sldChg>
      <pc:sldChg chg="addSp delSp modSp mod">
        <pc:chgData name="CLINGHAN, Karlyn" userId="39b42c86-a65c-47d9-89f0-f59bd58bda5c" providerId="ADAL" clId="{2475CA03-464B-4EFA-AC1F-205629CAD1CB}" dt="2026-05-26T23:57:31.145" v="2569" actId="20577"/>
        <pc:sldMkLst>
          <pc:docMk/>
          <pc:sldMk cId="1741334093" sldId="2142533076"/>
        </pc:sldMkLst>
        <pc:spChg chg="mod">
          <ac:chgData name="CLINGHAN, Karlyn" userId="39b42c86-a65c-47d9-89f0-f59bd58bda5c" providerId="ADAL" clId="{2475CA03-464B-4EFA-AC1F-205629CAD1CB}" dt="2026-05-26T23:57:31.145" v="2569" actId="20577"/>
          <ac:spMkLst>
            <pc:docMk/>
            <pc:sldMk cId="1741334093" sldId="2142533076"/>
            <ac:spMk id="42" creationId="{6D0A0E21-5665-1C7E-4EA9-554A590A6C32}"/>
          </ac:spMkLst>
        </pc:spChg>
      </pc:sldChg>
      <pc:sldChg chg="addSp modSp mod">
        <pc:chgData name="CLINGHAN, Karlyn" userId="39b42c86-a65c-47d9-89f0-f59bd58bda5c" providerId="ADAL" clId="{2475CA03-464B-4EFA-AC1F-205629CAD1CB}" dt="2026-05-27T02:34:43.892" v="2724" actId="14100"/>
        <pc:sldMkLst>
          <pc:docMk/>
          <pc:sldMk cId="230693831" sldId="2142533084"/>
        </pc:sldMkLst>
        <pc:spChg chg="add mod">
          <ac:chgData name="CLINGHAN, Karlyn" userId="39b42c86-a65c-47d9-89f0-f59bd58bda5c" providerId="ADAL" clId="{2475CA03-464B-4EFA-AC1F-205629CAD1CB}" dt="2026-05-26T23:57:57.913" v="2575" actId="20577"/>
          <ac:spMkLst>
            <pc:docMk/>
            <pc:sldMk cId="230693831" sldId="2142533084"/>
            <ac:spMk id="2" creationId="{FC6E17CE-C55D-4D9C-B460-EBE51057594F}"/>
          </ac:spMkLst>
        </pc:spChg>
        <pc:spChg chg="mod">
          <ac:chgData name="CLINGHAN, Karlyn" userId="39b42c86-a65c-47d9-89f0-f59bd58bda5c" providerId="ADAL" clId="{2475CA03-464B-4EFA-AC1F-205629CAD1CB}" dt="2026-05-27T02:33:06.936" v="2715" actId="108"/>
          <ac:spMkLst>
            <pc:docMk/>
            <pc:sldMk cId="230693831" sldId="2142533084"/>
            <ac:spMk id="27" creationId="{B36869F9-CF05-33A5-44D5-A7FAB3D792AF}"/>
          </ac:spMkLst>
        </pc:spChg>
        <pc:spChg chg="mod">
          <ac:chgData name="CLINGHAN, Karlyn" userId="39b42c86-a65c-47d9-89f0-f59bd58bda5c" providerId="ADAL" clId="{2475CA03-464B-4EFA-AC1F-205629CAD1CB}" dt="2026-05-27T02:34:24.654" v="2721" actId="108"/>
          <ac:spMkLst>
            <pc:docMk/>
            <pc:sldMk cId="230693831" sldId="2142533084"/>
            <ac:spMk id="39" creationId="{CDF09F6E-975F-4B09-EFA9-DEFF5C3B9043}"/>
          </ac:spMkLst>
        </pc:spChg>
        <pc:spChg chg="mod">
          <ac:chgData name="CLINGHAN, Karlyn" userId="39b42c86-a65c-47d9-89f0-f59bd58bda5c" providerId="ADAL" clId="{2475CA03-464B-4EFA-AC1F-205629CAD1CB}" dt="2026-05-27T02:34:05.232" v="2718" actId="108"/>
          <ac:spMkLst>
            <pc:docMk/>
            <pc:sldMk cId="230693831" sldId="2142533084"/>
            <ac:spMk id="41" creationId="{1F949852-0550-AC89-62C1-743BCB5621DF}"/>
          </ac:spMkLst>
        </pc:spChg>
        <pc:spChg chg="mod">
          <ac:chgData name="CLINGHAN, Karlyn" userId="39b42c86-a65c-47d9-89f0-f59bd58bda5c" providerId="ADAL" clId="{2475CA03-464B-4EFA-AC1F-205629CAD1CB}" dt="2026-05-27T02:34:33.282" v="2722" actId="1076"/>
          <ac:spMkLst>
            <pc:docMk/>
            <pc:sldMk cId="230693831" sldId="2142533084"/>
            <ac:spMk id="72" creationId="{E16CE292-9539-FE07-AE4A-250F70F24237}"/>
          </ac:spMkLst>
        </pc:spChg>
        <pc:spChg chg="mod">
          <ac:chgData name="CLINGHAN, Karlyn" userId="39b42c86-a65c-47d9-89f0-f59bd58bda5c" providerId="ADAL" clId="{2475CA03-464B-4EFA-AC1F-205629CAD1CB}" dt="2026-05-27T02:34:18.677" v="2720" actId="108"/>
          <ac:spMkLst>
            <pc:docMk/>
            <pc:sldMk cId="230693831" sldId="2142533084"/>
            <ac:spMk id="111" creationId="{372B8986-0E4C-4703-D785-CC25254A594A}"/>
          </ac:spMkLst>
        </pc:spChg>
        <pc:spChg chg="mod">
          <ac:chgData name="CLINGHAN, Karlyn" userId="39b42c86-a65c-47d9-89f0-f59bd58bda5c" providerId="ADAL" clId="{2475CA03-464B-4EFA-AC1F-205629CAD1CB}" dt="2026-05-27T02:34:43.892" v="2724" actId="14100"/>
          <ac:spMkLst>
            <pc:docMk/>
            <pc:sldMk cId="230693831" sldId="2142533084"/>
            <ac:spMk id="112" creationId="{FF7DB9CB-6789-05EE-FB52-EB5B7242B596}"/>
          </ac:spMkLst>
        </pc:spChg>
      </pc:sldChg>
      <pc:sldChg chg="addSp delSp modSp mod">
        <pc:chgData name="CLINGHAN, Karlyn" userId="39b42c86-a65c-47d9-89f0-f59bd58bda5c" providerId="ADAL" clId="{2475CA03-464B-4EFA-AC1F-205629CAD1CB}" dt="2026-05-27T05:56:07.868" v="3067" actId="14100"/>
        <pc:sldMkLst>
          <pc:docMk/>
          <pc:sldMk cId="3276706913" sldId="2142533085"/>
        </pc:sldMkLst>
        <pc:spChg chg="add mod">
          <ac:chgData name="CLINGHAN, Karlyn" userId="39b42c86-a65c-47d9-89f0-f59bd58bda5c" providerId="ADAL" clId="{2475CA03-464B-4EFA-AC1F-205629CAD1CB}" dt="2026-05-26T23:58:03.899" v="2580" actId="20577"/>
          <ac:spMkLst>
            <pc:docMk/>
            <pc:sldMk cId="3276706913" sldId="2142533085"/>
            <ac:spMk id="2" creationId="{ADE32B8F-8ED1-3D83-36FC-31FF0BAE4210}"/>
          </ac:spMkLst>
        </pc:spChg>
        <pc:spChg chg="mod">
          <ac:chgData name="CLINGHAN, Karlyn" userId="39b42c86-a65c-47d9-89f0-f59bd58bda5c" providerId="ADAL" clId="{2475CA03-464B-4EFA-AC1F-205629CAD1CB}" dt="2026-05-27T02:37:01.610" v="2729" actId="108"/>
          <ac:spMkLst>
            <pc:docMk/>
            <pc:sldMk cId="3276706913" sldId="2142533085"/>
            <ac:spMk id="3" creationId="{D96A729F-D775-232F-9759-D283FFAD229E}"/>
          </ac:spMkLst>
        </pc:spChg>
        <pc:spChg chg="mod">
          <ac:chgData name="CLINGHAN, Karlyn" userId="39b42c86-a65c-47d9-89f0-f59bd58bda5c" providerId="ADAL" clId="{2475CA03-464B-4EFA-AC1F-205629CAD1CB}" dt="2026-05-01T00:18:24.009" v="1740" actId="20577"/>
          <ac:spMkLst>
            <pc:docMk/>
            <pc:sldMk cId="3276706913" sldId="2142533085"/>
            <ac:spMk id="4" creationId="{F1E7E756-2D73-095D-67D1-512119C526EF}"/>
          </ac:spMkLst>
        </pc:spChg>
        <pc:spChg chg="mod">
          <ac:chgData name="CLINGHAN, Karlyn" userId="39b42c86-a65c-47d9-89f0-f59bd58bda5c" providerId="ADAL" clId="{2475CA03-464B-4EFA-AC1F-205629CAD1CB}" dt="2026-05-27T02:37:08.757" v="2730" actId="108"/>
          <ac:spMkLst>
            <pc:docMk/>
            <pc:sldMk cId="3276706913" sldId="2142533085"/>
            <ac:spMk id="12" creationId="{109F1259-3177-4D5C-89ED-36E350CB6C2F}"/>
          </ac:spMkLst>
        </pc:spChg>
        <pc:spChg chg="mod">
          <ac:chgData name="CLINGHAN, Karlyn" userId="39b42c86-a65c-47d9-89f0-f59bd58bda5c" providerId="ADAL" clId="{2475CA03-464B-4EFA-AC1F-205629CAD1CB}" dt="2026-05-27T02:36:53.336" v="2728" actId="108"/>
          <ac:spMkLst>
            <pc:docMk/>
            <pc:sldMk cId="3276706913" sldId="2142533085"/>
            <ac:spMk id="18" creationId="{8B0A900A-4B67-3E54-FB58-278C30B01E1A}"/>
          </ac:spMkLst>
        </pc:spChg>
        <pc:spChg chg="mod">
          <ac:chgData name="CLINGHAN, Karlyn" userId="39b42c86-a65c-47d9-89f0-f59bd58bda5c" providerId="ADAL" clId="{2475CA03-464B-4EFA-AC1F-205629CAD1CB}" dt="2026-05-27T02:36:32.681" v="2726" actId="108"/>
          <ac:spMkLst>
            <pc:docMk/>
            <pc:sldMk cId="3276706913" sldId="2142533085"/>
            <ac:spMk id="30" creationId="{EB9DE6C1-15C5-30EB-921B-05747626F628}"/>
          </ac:spMkLst>
        </pc:spChg>
        <pc:spChg chg="mod">
          <ac:chgData name="CLINGHAN, Karlyn" userId="39b42c86-a65c-47d9-89f0-f59bd58bda5c" providerId="ADAL" clId="{2475CA03-464B-4EFA-AC1F-205629CAD1CB}" dt="2026-05-27T02:36:46.019" v="2727" actId="108"/>
          <ac:spMkLst>
            <pc:docMk/>
            <pc:sldMk cId="3276706913" sldId="2142533085"/>
            <ac:spMk id="43" creationId="{A12A43BF-898F-C16C-1F1E-6D3DBFBF604C}"/>
          </ac:spMkLst>
        </pc:spChg>
        <pc:spChg chg="mod">
          <ac:chgData name="CLINGHAN, Karlyn" userId="39b42c86-a65c-47d9-89f0-f59bd58bda5c" providerId="ADAL" clId="{2475CA03-464B-4EFA-AC1F-205629CAD1CB}" dt="2026-05-27T02:36:20.675" v="2725" actId="1076"/>
          <ac:spMkLst>
            <pc:docMk/>
            <pc:sldMk cId="3276706913" sldId="2142533085"/>
            <ac:spMk id="110" creationId="{BB6A4607-6756-2B48-B800-CB64C61AA23C}"/>
          </ac:spMkLst>
        </pc:spChg>
        <pc:picChg chg="add mod">
          <ac:chgData name="CLINGHAN, Karlyn" userId="39b42c86-a65c-47d9-89f0-f59bd58bda5c" providerId="ADAL" clId="{2475CA03-464B-4EFA-AC1F-205629CAD1CB}" dt="2026-05-27T05:56:07.868" v="3067" actId="14100"/>
          <ac:picMkLst>
            <pc:docMk/>
            <pc:sldMk cId="3276706913" sldId="2142533085"/>
            <ac:picMk id="8" creationId="{DD11C860-049C-7797-D8E5-53B1FCE1811F}"/>
          </ac:picMkLst>
        </pc:picChg>
      </pc:sldChg>
      <pc:sldChg chg="addSp delSp modSp mod">
        <pc:chgData name="CLINGHAN, Karlyn" userId="39b42c86-a65c-47d9-89f0-f59bd58bda5c" providerId="ADAL" clId="{2475CA03-464B-4EFA-AC1F-205629CAD1CB}" dt="2026-05-27T00:59:47.434" v="2616" actId="1076"/>
        <pc:sldMkLst>
          <pc:docMk/>
          <pc:sldMk cId="2216173562" sldId="2142533087"/>
        </pc:sldMkLst>
        <pc:spChg chg="mod">
          <ac:chgData name="CLINGHAN, Karlyn" userId="39b42c86-a65c-47d9-89f0-f59bd58bda5c" providerId="ADAL" clId="{2475CA03-464B-4EFA-AC1F-205629CAD1CB}" dt="2026-05-27T00:59:47.434" v="2616" actId="1076"/>
          <ac:spMkLst>
            <pc:docMk/>
            <pc:sldMk cId="2216173562" sldId="2142533087"/>
            <ac:spMk id="12" creationId="{3110A808-0578-3A4F-ADF4-D6B3307A475C}"/>
          </ac:spMkLst>
        </pc:spChg>
      </pc:sldChg>
      <pc:sldChg chg="modSp mod">
        <pc:chgData name="CLINGHAN, Karlyn" userId="39b42c86-a65c-47d9-89f0-f59bd58bda5c" providerId="ADAL" clId="{2475CA03-464B-4EFA-AC1F-205629CAD1CB}" dt="2026-05-26T12:30:48.231" v="2527" actId="20577"/>
        <pc:sldMkLst>
          <pc:docMk/>
          <pc:sldMk cId="4268106726" sldId="2142533089"/>
        </pc:sldMkLst>
        <pc:spChg chg="mod">
          <ac:chgData name="CLINGHAN, Karlyn" userId="39b42c86-a65c-47d9-89f0-f59bd58bda5c" providerId="ADAL" clId="{2475CA03-464B-4EFA-AC1F-205629CAD1CB}" dt="2026-05-26T12:30:48.231" v="2527" actId="20577"/>
          <ac:spMkLst>
            <pc:docMk/>
            <pc:sldMk cId="4268106726" sldId="2142533089"/>
            <ac:spMk id="11" creationId="{5DC3A7F9-3A0E-5DE8-807F-4FFB5D0F0A91}"/>
          </ac:spMkLst>
        </pc:spChg>
        <pc:spChg chg="mod">
          <ac:chgData name="CLINGHAN, Karlyn" userId="39b42c86-a65c-47d9-89f0-f59bd58bda5c" providerId="ADAL" clId="{2475CA03-464B-4EFA-AC1F-205629CAD1CB}" dt="2026-05-26T12:26:42.751" v="2441" actId="20577"/>
          <ac:spMkLst>
            <pc:docMk/>
            <pc:sldMk cId="4268106726" sldId="2142533089"/>
            <ac:spMk id="12" creationId="{BBD81E5F-57A9-B4FA-2FE5-C52A8D7F2483}"/>
          </ac:spMkLst>
        </pc:spChg>
      </pc:sldChg>
      <pc:sldChg chg="modSp mod">
        <pc:chgData name="CLINGHAN, Karlyn" userId="39b42c86-a65c-47d9-89f0-f59bd58bda5c" providerId="ADAL" clId="{2475CA03-464B-4EFA-AC1F-205629CAD1CB}" dt="2026-05-27T01:01:51.941" v="2714" actId="20577"/>
        <pc:sldMkLst>
          <pc:docMk/>
          <pc:sldMk cId="325445289" sldId="2142533091"/>
        </pc:sldMkLst>
        <pc:spChg chg="mod">
          <ac:chgData name="CLINGHAN, Karlyn" userId="39b42c86-a65c-47d9-89f0-f59bd58bda5c" providerId="ADAL" clId="{2475CA03-464B-4EFA-AC1F-205629CAD1CB}" dt="2026-05-27T01:01:51.941" v="2714" actId="20577"/>
          <ac:spMkLst>
            <pc:docMk/>
            <pc:sldMk cId="325445289" sldId="2142533091"/>
            <ac:spMk id="36" creationId="{9FE50B33-8171-0A51-C7AF-9CD254DD40F2}"/>
          </ac:spMkLst>
        </pc:spChg>
        <pc:spChg chg="mod">
          <ac:chgData name="CLINGHAN, Karlyn" userId="39b42c86-a65c-47d9-89f0-f59bd58bda5c" providerId="ADAL" clId="{2475CA03-464B-4EFA-AC1F-205629CAD1CB}" dt="2026-05-27T01:01:37.954" v="2708" actId="20577"/>
          <ac:spMkLst>
            <pc:docMk/>
            <pc:sldMk cId="325445289" sldId="2142533091"/>
            <ac:spMk id="42" creationId="{3D2C7081-129B-E4F2-154E-52986B00F3B8}"/>
          </ac:spMkLst>
        </pc:spChg>
      </pc:sldChg>
      <pc:sldChg chg="modSp mod">
        <pc:chgData name="CLINGHAN, Karlyn" userId="39b42c86-a65c-47d9-89f0-f59bd58bda5c" providerId="ADAL" clId="{2475CA03-464B-4EFA-AC1F-205629CAD1CB}" dt="2026-05-27T05:56:38.598" v="3111" actId="113"/>
        <pc:sldMkLst>
          <pc:docMk/>
          <pc:sldMk cId="2059321304" sldId="2142533093"/>
        </pc:sldMkLst>
        <pc:spChg chg="mod">
          <ac:chgData name="CLINGHAN, Karlyn" userId="39b42c86-a65c-47d9-89f0-f59bd58bda5c" providerId="ADAL" clId="{2475CA03-464B-4EFA-AC1F-205629CAD1CB}" dt="2026-05-27T05:53:36.977" v="3036" actId="113"/>
          <ac:spMkLst>
            <pc:docMk/>
            <pc:sldMk cId="2059321304" sldId="2142533093"/>
            <ac:spMk id="11" creationId="{0C5DF385-1A74-DA74-170C-D766EF543826}"/>
          </ac:spMkLst>
        </pc:spChg>
        <pc:spChg chg="mod">
          <ac:chgData name="CLINGHAN, Karlyn" userId="39b42c86-a65c-47d9-89f0-f59bd58bda5c" providerId="ADAL" clId="{2475CA03-464B-4EFA-AC1F-205629CAD1CB}" dt="2026-05-27T05:56:38.598" v="3111" actId="113"/>
          <ac:spMkLst>
            <pc:docMk/>
            <pc:sldMk cId="2059321304" sldId="2142533093"/>
            <ac:spMk id="13" creationId="{487603E1-5230-E24A-B82E-A87A2D6E8CE8}"/>
          </ac:spMkLst>
        </pc:spChg>
      </pc:sldChg>
      <pc:sldChg chg="modSp mod">
        <pc:chgData name="CLINGHAN, Karlyn" userId="39b42c86-a65c-47d9-89f0-f59bd58bda5c" providerId="ADAL" clId="{2475CA03-464B-4EFA-AC1F-205629CAD1CB}" dt="2026-05-28T01:42:00.500" v="3438" actId="20577"/>
        <pc:sldMkLst>
          <pc:docMk/>
          <pc:sldMk cId="1361623880" sldId="2142533094"/>
        </pc:sldMkLst>
        <pc:spChg chg="mod">
          <ac:chgData name="CLINGHAN, Karlyn" userId="39b42c86-a65c-47d9-89f0-f59bd58bda5c" providerId="ADAL" clId="{2475CA03-464B-4EFA-AC1F-205629CAD1CB}" dt="2026-05-28T01:42:00.500" v="3438" actId="20577"/>
          <ac:spMkLst>
            <pc:docMk/>
            <pc:sldMk cId="1361623880" sldId="2142533094"/>
            <ac:spMk id="13" creationId="{CD83CC11-EBBE-9BDF-8B69-AD859231097F}"/>
          </ac:spMkLst>
        </pc:spChg>
      </pc:sldChg>
      <pc:sldChg chg="addSp delSp modSp add mod">
        <pc:chgData name="CLINGHAN, Karlyn" userId="39b42c86-a65c-47d9-89f0-f59bd58bda5c" providerId="ADAL" clId="{2475CA03-464B-4EFA-AC1F-205629CAD1CB}" dt="2026-05-27T05:58:09.101" v="3127" actId="20577"/>
        <pc:sldMkLst>
          <pc:docMk/>
          <pc:sldMk cId="3222598854" sldId="2142533098"/>
        </pc:sldMkLst>
        <pc:spChg chg="mod">
          <ac:chgData name="CLINGHAN, Karlyn" userId="39b42c86-a65c-47d9-89f0-f59bd58bda5c" providerId="ADAL" clId="{2475CA03-464B-4EFA-AC1F-205629CAD1CB}" dt="2026-04-30T07:20:20.431" v="83" actId="20577"/>
          <ac:spMkLst>
            <pc:docMk/>
            <pc:sldMk cId="3222598854" sldId="2142533098"/>
            <ac:spMk id="2" creationId="{3BA2DF81-B1B0-A35A-6467-7E679B07D370}"/>
          </ac:spMkLst>
        </pc:spChg>
        <pc:spChg chg="add mod">
          <ac:chgData name="CLINGHAN, Karlyn" userId="39b42c86-a65c-47d9-89f0-f59bd58bda5c" providerId="ADAL" clId="{2475CA03-464B-4EFA-AC1F-205629CAD1CB}" dt="2026-05-27T05:58:09.101" v="3127" actId="20577"/>
          <ac:spMkLst>
            <pc:docMk/>
            <pc:sldMk cId="3222598854" sldId="2142533098"/>
            <ac:spMk id="3" creationId="{7E23CFFE-A2A7-F63F-6808-E35CFC5A0094}"/>
          </ac:spMkLst>
        </pc:spChg>
      </pc:sldChg>
      <pc:sldChg chg="addSp delSp modSp add mod ord modCm">
        <pc:chgData name="CLINGHAN, Karlyn" userId="39b42c86-a65c-47d9-89f0-f59bd58bda5c" providerId="ADAL" clId="{2475CA03-464B-4EFA-AC1F-205629CAD1CB}" dt="2026-05-28T01:43:13.253" v="3464" actId="20577"/>
        <pc:sldMkLst>
          <pc:docMk/>
          <pc:sldMk cId="3173461273" sldId="2142533099"/>
        </pc:sldMkLst>
        <pc:spChg chg="mod">
          <ac:chgData name="CLINGHAN, Karlyn" userId="39b42c86-a65c-47d9-89f0-f59bd58bda5c" providerId="ADAL" clId="{2475CA03-464B-4EFA-AC1F-205629CAD1CB}" dt="2026-05-28T01:43:13.253" v="3464" actId="20577"/>
          <ac:spMkLst>
            <pc:docMk/>
            <pc:sldMk cId="3173461273" sldId="2142533099"/>
            <ac:spMk id="3" creationId="{46DEB928-1809-8C56-3780-EF96FB45E980}"/>
          </ac:spMkLst>
        </pc:spChg>
        <pc:spChg chg="mod">
          <ac:chgData name="CLINGHAN, Karlyn" userId="39b42c86-a65c-47d9-89f0-f59bd58bda5c" providerId="ADAL" clId="{2475CA03-464B-4EFA-AC1F-205629CAD1CB}" dt="2026-05-26T12:13:53.912" v="2268" actId="207"/>
          <ac:spMkLst>
            <pc:docMk/>
            <pc:sldMk cId="3173461273" sldId="2142533099"/>
            <ac:spMk id="36" creationId="{DD69CAEA-9628-7ADE-287A-D454F2EBB385}"/>
          </ac:spMkLst>
        </pc:spChg>
        <pc:graphicFrameChg chg="modGraphic">
          <ac:chgData name="CLINGHAN, Karlyn" userId="39b42c86-a65c-47d9-89f0-f59bd58bda5c" providerId="ADAL" clId="{2475CA03-464B-4EFA-AC1F-205629CAD1CB}" dt="2026-05-26T12:15:45.697" v="2283" actId="20577"/>
          <ac:graphicFrameMkLst>
            <pc:docMk/>
            <pc:sldMk cId="3173461273" sldId="2142533099"/>
            <ac:graphicFrameMk id="2" creationId="{C60463D6-6FF2-CB56-DF30-AED136902EDD}"/>
          </ac:graphicFrameMkLst>
        </pc:graphicFrameChg>
        <pc:extLst>
          <p:ext xmlns:p="http://schemas.openxmlformats.org/presentationml/2006/main" uri="{D6D511B9-2390-475A-947B-AFAB55BFBCF1}">
            <pc226:cmChg xmlns:pc226="http://schemas.microsoft.com/office/powerpoint/2022/06/main/command" chg="mod">
              <pc226:chgData name="CLINGHAN, Karlyn" userId="39b42c86-a65c-47d9-89f0-f59bd58bda5c" providerId="ADAL" clId="{2475CA03-464B-4EFA-AC1F-205629CAD1CB}" dt="2026-05-28T01:43:13.253" v="3464" actId="20577"/>
              <pc2:cmMkLst xmlns:pc2="http://schemas.microsoft.com/office/powerpoint/2019/9/main/command">
                <pc:docMk/>
                <pc:sldMk cId="3173461273" sldId="2142533099"/>
                <pc2:cmMk id="{F47D4733-D3C5-4ABC-9466-C36B46FA0416}"/>
              </pc2:cmMkLst>
            </pc226:cmChg>
          </p:ext>
        </pc:extLst>
      </pc:sldChg>
      <pc:sldChg chg="addSp delSp modSp add mod modCm">
        <pc:chgData name="CLINGHAN, Karlyn" userId="39b42c86-a65c-47d9-89f0-f59bd58bda5c" providerId="ADAL" clId="{2475CA03-464B-4EFA-AC1F-205629CAD1CB}" dt="2026-05-27T06:02:42.657" v="3381" actId="14100"/>
        <pc:sldMkLst>
          <pc:docMk/>
          <pc:sldMk cId="2981876015" sldId="2142533100"/>
        </pc:sldMkLst>
        <pc:spChg chg="add mod">
          <ac:chgData name="CLINGHAN, Karlyn" userId="39b42c86-a65c-47d9-89f0-f59bd58bda5c" providerId="ADAL" clId="{2475CA03-464B-4EFA-AC1F-205629CAD1CB}" dt="2026-05-27T06:02:42.657" v="3381" actId="14100"/>
          <ac:spMkLst>
            <pc:docMk/>
            <pc:sldMk cId="2981876015" sldId="2142533100"/>
            <ac:spMk id="3" creationId="{8A78850D-CCF2-0AAF-2041-68C341AB173F}"/>
          </ac:spMkLst>
        </pc:spChg>
        <pc:spChg chg="mod">
          <ac:chgData name="CLINGHAN, Karlyn" userId="39b42c86-a65c-47d9-89f0-f59bd58bda5c" providerId="ADAL" clId="{2475CA03-464B-4EFA-AC1F-205629CAD1CB}" dt="2026-05-27T06:02:01.888" v="3267" actId="20577"/>
          <ac:spMkLst>
            <pc:docMk/>
            <pc:sldMk cId="2981876015" sldId="2142533100"/>
            <ac:spMk id="12" creationId="{98A91C05-62BC-28D5-1A46-476371322468}"/>
          </ac:spMkLst>
        </pc:spChg>
        <pc:extLst>
          <p:ext xmlns:p="http://schemas.openxmlformats.org/presentationml/2006/main" uri="{D6D511B9-2390-475A-947B-AFAB55BFBCF1}">
            <pc226:cmChg xmlns:pc226="http://schemas.microsoft.com/office/powerpoint/2022/06/main/command" chg="mod">
              <pc226:chgData name="CLINGHAN, Karlyn" userId="39b42c86-a65c-47d9-89f0-f59bd58bda5c" providerId="ADAL" clId="{2475CA03-464B-4EFA-AC1F-205629CAD1CB}" dt="2026-05-27T06:02:01.888" v="3267" actId="20577"/>
              <pc2:cmMkLst xmlns:pc2="http://schemas.microsoft.com/office/powerpoint/2019/9/main/command">
                <pc:docMk/>
                <pc:sldMk cId="2981876015" sldId="2142533100"/>
                <pc2:cmMk id="{E345074B-9C78-4455-871B-F3732AD52A1B}"/>
              </pc2:cmMkLst>
            </pc226:cmChg>
            <pc226:cmChg xmlns:pc226="http://schemas.microsoft.com/office/powerpoint/2022/06/main/command" chg="mod">
              <pc226:chgData name="CLINGHAN, Karlyn" userId="39b42c86-a65c-47d9-89f0-f59bd58bda5c" providerId="ADAL" clId="{2475CA03-464B-4EFA-AC1F-205629CAD1CB}" dt="2026-05-27T06:02:01.888" v="3267" actId="20577"/>
              <pc2:cmMkLst xmlns:pc2="http://schemas.microsoft.com/office/powerpoint/2019/9/main/command">
                <pc:docMk/>
                <pc:sldMk cId="2981876015" sldId="2142533100"/>
                <pc2:cmMk id="{41D681E0-121D-41B4-9C64-A54296340B38}"/>
              </pc2:cmMkLst>
            </pc226:cmChg>
          </p:ext>
        </pc:extLst>
      </pc:sldChg>
      <pc:sldChg chg="modSp mod">
        <pc:chgData name="CLINGHAN, Karlyn" userId="39b42c86-a65c-47d9-89f0-f59bd58bda5c" providerId="ADAL" clId="{2475CA03-464B-4EFA-AC1F-205629CAD1CB}" dt="2026-05-29T03:05:26.239" v="4195" actId="14734"/>
        <pc:sldMkLst>
          <pc:docMk/>
          <pc:sldMk cId="3591357191" sldId="2142533103"/>
        </pc:sldMkLst>
        <pc:graphicFrameChg chg="mod modGraphic">
          <ac:chgData name="CLINGHAN, Karlyn" userId="39b42c86-a65c-47d9-89f0-f59bd58bda5c" providerId="ADAL" clId="{2475CA03-464B-4EFA-AC1F-205629CAD1CB}" dt="2026-05-29T03:05:26.239" v="4195" actId="14734"/>
          <ac:graphicFrameMkLst>
            <pc:docMk/>
            <pc:sldMk cId="3591357191" sldId="2142533103"/>
            <ac:graphicFrameMk id="5" creationId="{9CFF91B6-56B6-73EF-134E-5CD696FDF818}"/>
          </ac:graphicFrameMkLst>
        </pc:graphicFrameChg>
      </pc:sldChg>
    </pc:docChg>
  </pc:docChgLst>
  <pc:docChgLst>
    <pc:chgData name="MARQUEZ, Michael" userId="e4ecd422-4329-417a-9ccd-2093479fd3d6" providerId="ADAL" clId="{CDCA5A9D-80F6-420F-942F-BD922D085A10}"/>
    <pc:docChg chg="undo redo custSel modSld">
      <pc:chgData name="MARQUEZ, Michael" userId="e4ecd422-4329-417a-9ccd-2093479fd3d6" providerId="ADAL" clId="{CDCA5A9D-80F6-420F-942F-BD922D085A10}" dt="2026-05-27T03:00:05.421" v="28" actId="20577"/>
      <pc:docMkLst>
        <pc:docMk/>
      </pc:docMkLst>
      <pc:sldChg chg="modSp mod">
        <pc:chgData name="MARQUEZ, Michael" userId="e4ecd422-4329-417a-9ccd-2093479fd3d6" providerId="ADAL" clId="{CDCA5A9D-80F6-420F-942F-BD922D085A10}" dt="2026-05-27T02:54:46.681" v="12" actId="20577"/>
        <pc:sldMkLst>
          <pc:docMk/>
          <pc:sldMk cId="757888721" sldId="2142533075"/>
        </pc:sldMkLst>
        <pc:spChg chg="mod">
          <ac:chgData name="MARQUEZ, Michael" userId="e4ecd422-4329-417a-9ccd-2093479fd3d6" providerId="ADAL" clId="{CDCA5A9D-80F6-420F-942F-BD922D085A10}" dt="2026-05-27T02:54:46.681" v="12" actId="20577"/>
          <ac:spMkLst>
            <pc:docMk/>
            <pc:sldMk cId="757888721" sldId="2142533075"/>
            <ac:spMk id="5" creationId="{A8A607A0-B8CD-CBEA-A478-A1E5C0C11BB9}"/>
          </ac:spMkLst>
        </pc:spChg>
      </pc:sldChg>
      <pc:sldChg chg="modSp mod">
        <pc:chgData name="MARQUEZ, Michael" userId="e4ecd422-4329-417a-9ccd-2093479fd3d6" providerId="ADAL" clId="{CDCA5A9D-80F6-420F-942F-BD922D085A10}" dt="2026-05-27T03:00:05.421" v="28" actId="20577"/>
        <pc:sldMkLst>
          <pc:docMk/>
          <pc:sldMk cId="1361623880" sldId="2142533094"/>
        </pc:sldMkLst>
        <pc:spChg chg="mod">
          <ac:chgData name="MARQUEZ, Michael" userId="e4ecd422-4329-417a-9ccd-2093479fd3d6" providerId="ADAL" clId="{CDCA5A9D-80F6-420F-942F-BD922D085A10}" dt="2026-05-27T03:00:05.421" v="28" actId="20577"/>
          <ac:spMkLst>
            <pc:docMk/>
            <pc:sldMk cId="1361623880" sldId="2142533094"/>
            <ac:spMk id="13" creationId="{CD83CC11-EBBE-9BDF-8B69-AD859231097F}"/>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svg"/><Relationship Id="rId1" Type="http://schemas.openxmlformats.org/officeDocument/2006/relationships/image" Target="../media/image22.sv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svg"/><Relationship Id="rId1" Type="http://schemas.openxmlformats.org/officeDocument/2006/relationships/image" Target="../media/image22.sv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895495-302E-4997-B068-A977F5A20AD2}"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9D623525-6635-4BC6-B310-6FFF6976C26A}">
      <dgm:prSet custT="1"/>
      <dgm:spPr/>
      <dgm:t>
        <a:bodyPr/>
        <a:lstStyle/>
        <a:p>
          <a:pPr>
            <a:lnSpc>
              <a:spcPct val="100000"/>
            </a:lnSpc>
            <a:spcBef>
              <a:spcPts val="300"/>
            </a:spcBef>
            <a:spcAft>
              <a:spcPts val="300"/>
            </a:spcAft>
            <a:defRPr b="1"/>
          </a:pPr>
          <a:r>
            <a:rPr lang="en-AU" sz="1600">
              <a:latin typeface="Arial" panose="020B0604020202020204" pitchFamily="34" charset="0"/>
              <a:cs typeface="Arial" panose="020B0604020202020204" pitchFamily="34" charset="0"/>
            </a:rPr>
            <a:t>Provide quality UDI data</a:t>
          </a:r>
          <a:endParaRPr lang="en-US" sz="1600">
            <a:latin typeface="Arial" panose="020B0604020202020204" pitchFamily="34" charset="0"/>
            <a:cs typeface="Arial" panose="020B0604020202020204" pitchFamily="34" charset="0"/>
          </a:endParaRPr>
        </a:p>
      </dgm:t>
    </dgm:pt>
    <dgm:pt modelId="{A4686621-29E7-4F9A-98CD-A3133C645181}" type="parTrans" cxnId="{31742B09-A22B-4371-8C96-8F1F4C82B30B}">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F8AFB88A-CEF8-48F3-8D07-22E958E535E2}" type="sibTrans" cxnId="{31742B09-A22B-4371-8C96-8F1F4C82B30B}">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47147BB5-8D4C-4A99-8D3C-0CC2900AE38F}">
      <dgm:prSet custT="1"/>
      <dgm:spPr/>
      <dgm:t>
        <a:bodyPr/>
        <a:lstStyle/>
        <a:p>
          <a:pPr>
            <a:lnSpc>
              <a:spcPct val="100000"/>
            </a:lnSpc>
            <a:spcBef>
              <a:spcPts val="300"/>
            </a:spcBef>
            <a:spcAft>
              <a:spcPts val="300"/>
            </a:spcAft>
          </a:pPr>
          <a:r>
            <a:rPr lang="en-GB" sz="1200" b="0" i="0">
              <a:latin typeface="Arial" panose="020B0604020202020204" pitchFamily="34" charset="0"/>
              <a:cs typeface="Arial" panose="020B0604020202020204" pitchFamily="34" charset="0"/>
            </a:rPr>
            <a:t>Ensure all data is true, accurate and authorised for use.</a:t>
          </a:r>
          <a:endParaRPr lang="en-US" sz="1200">
            <a:latin typeface="Arial" panose="020B0604020202020204" pitchFamily="34" charset="0"/>
            <a:cs typeface="Arial" panose="020B0604020202020204" pitchFamily="34" charset="0"/>
          </a:endParaRPr>
        </a:p>
      </dgm:t>
    </dgm:pt>
    <dgm:pt modelId="{B380CDD3-D028-4083-BE4F-0115100BF9BF}" type="parTrans" cxnId="{B9CED778-2AAC-479F-ADB4-A8B6D7477846}">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685B4054-94A6-4CC5-9F9F-430E0DA86C91}" type="sibTrans" cxnId="{B9CED778-2AAC-479F-ADB4-A8B6D7477846}">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3DE2626F-5C00-47FB-B104-E30C843DF5EC}">
      <dgm:prSet custT="1"/>
      <dgm:spPr/>
      <dgm:t>
        <a:bodyPr/>
        <a:lstStyle/>
        <a:p>
          <a:pPr>
            <a:lnSpc>
              <a:spcPct val="100000"/>
            </a:lnSpc>
            <a:spcBef>
              <a:spcPts val="300"/>
            </a:spcBef>
            <a:spcAft>
              <a:spcPts val="300"/>
            </a:spcAft>
            <a:defRPr b="1"/>
          </a:pPr>
          <a:r>
            <a:rPr lang="en-AU" sz="1600">
              <a:latin typeface="Arial" panose="020B0604020202020204" pitchFamily="34" charset="0"/>
              <a:cs typeface="Arial" panose="020B0604020202020204" pitchFamily="34" charset="0"/>
            </a:rPr>
            <a:t>Protect access and credentials </a:t>
          </a:r>
          <a:endParaRPr lang="en-US" sz="1600">
            <a:latin typeface="Arial" panose="020B0604020202020204" pitchFamily="34" charset="0"/>
            <a:cs typeface="Arial" panose="020B0604020202020204" pitchFamily="34" charset="0"/>
          </a:endParaRPr>
        </a:p>
      </dgm:t>
    </dgm:pt>
    <dgm:pt modelId="{3A73595A-A1E4-489D-826A-16447EFB2A22}" type="parTrans" cxnId="{D0503D8B-A49E-4937-B1D3-5A33C47ACD87}">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0F14B49F-7988-46C5-9D25-437C9081CE60}" type="sibTrans" cxnId="{D0503D8B-A49E-4937-B1D3-5A33C47ACD87}">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117BFF2E-C8A1-4E03-B512-45624BD72D01}">
      <dgm:prSet custT="1"/>
      <dgm:spPr/>
      <dgm:t>
        <a:bodyPr/>
        <a:lstStyle/>
        <a:p>
          <a:pPr>
            <a:lnSpc>
              <a:spcPct val="100000"/>
            </a:lnSpc>
            <a:spcBef>
              <a:spcPts val="300"/>
            </a:spcBef>
            <a:spcAft>
              <a:spcPts val="300"/>
            </a:spcAft>
          </a:pPr>
          <a:r>
            <a:rPr lang="en-AU" sz="1200" dirty="0">
              <a:latin typeface="Arial" panose="020B0604020202020204" pitchFamily="34" charset="0"/>
              <a:cs typeface="Arial" panose="020B0604020202020204" pitchFamily="34" charset="0"/>
            </a:rPr>
            <a:t>Ensure user accounts, passwords, Client IDs, Secrets and Subscription Keys are kept safe &amp; secure</a:t>
          </a:r>
          <a:endParaRPr lang="en-US" sz="1200" dirty="0">
            <a:latin typeface="Arial" panose="020B0604020202020204" pitchFamily="34" charset="0"/>
            <a:cs typeface="Arial" panose="020B0604020202020204" pitchFamily="34" charset="0"/>
          </a:endParaRPr>
        </a:p>
      </dgm:t>
    </dgm:pt>
    <dgm:pt modelId="{A7AAE2BF-0249-4A5C-945D-B7F1220C76BE}" type="parTrans" cxnId="{5F96EF2D-3CBF-4C56-9BC8-6A066C0608F0}">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968765D2-1E4C-4F79-8452-C6F709E3E51B}" type="sibTrans" cxnId="{5F96EF2D-3CBF-4C56-9BC8-6A066C0608F0}">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13E93BAD-CFB4-4502-A36F-ED923B9760CC}">
      <dgm:prSet custT="1"/>
      <dgm:spPr/>
      <dgm:t>
        <a:bodyPr/>
        <a:lstStyle/>
        <a:p>
          <a:pPr>
            <a:lnSpc>
              <a:spcPct val="100000"/>
            </a:lnSpc>
            <a:spcBef>
              <a:spcPts val="300"/>
            </a:spcBef>
            <a:spcAft>
              <a:spcPts val="300"/>
            </a:spcAft>
          </a:pPr>
          <a:r>
            <a:rPr lang="en-AU" sz="1200">
              <a:latin typeface="Arial" panose="020B0604020202020204" pitchFamily="34" charset="0"/>
              <a:cs typeface="Arial" panose="020B0604020202020204" pitchFamily="34" charset="0"/>
            </a:rPr>
            <a:t>Take reasonable steps to prevent unauthorised access</a:t>
          </a:r>
          <a:endParaRPr lang="en-US" sz="1200">
            <a:latin typeface="Arial" panose="020B0604020202020204" pitchFamily="34" charset="0"/>
            <a:cs typeface="Arial" panose="020B0604020202020204" pitchFamily="34" charset="0"/>
          </a:endParaRPr>
        </a:p>
      </dgm:t>
    </dgm:pt>
    <dgm:pt modelId="{A58FB939-DDCF-4322-8C98-EEC273E49F96}" type="parTrans" cxnId="{15A5EDDB-37BD-4812-BAFB-AFF63C58A341}">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F5B62D48-985B-45D0-92DB-4CC9EEE6E53F}" type="sibTrans" cxnId="{15A5EDDB-37BD-4812-BAFB-AFF63C58A341}">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1C6ECDC1-6689-491F-8612-9AE29497EE18}">
      <dgm:prSet custT="1"/>
      <dgm:spPr/>
      <dgm:t>
        <a:bodyPr/>
        <a:lstStyle/>
        <a:p>
          <a:pPr>
            <a:lnSpc>
              <a:spcPct val="100000"/>
            </a:lnSpc>
            <a:spcBef>
              <a:spcPts val="300"/>
            </a:spcBef>
            <a:spcAft>
              <a:spcPts val="300"/>
            </a:spcAft>
          </a:pPr>
          <a:r>
            <a:rPr lang="en-AU" sz="1200">
              <a:latin typeface="Arial" panose="020B0604020202020204" pitchFamily="34" charset="0"/>
              <a:cs typeface="Arial" panose="020B0604020202020204" pitchFamily="34" charset="0"/>
            </a:rPr>
            <a:t>Tell the TGA immediately if any are compromised.</a:t>
          </a:r>
          <a:endParaRPr lang="en-US" sz="1200">
            <a:latin typeface="Arial" panose="020B0604020202020204" pitchFamily="34" charset="0"/>
            <a:cs typeface="Arial" panose="020B0604020202020204" pitchFamily="34" charset="0"/>
          </a:endParaRPr>
        </a:p>
      </dgm:t>
    </dgm:pt>
    <dgm:pt modelId="{C4AEFB54-E3A6-4D64-806C-F96532719822}" type="parTrans" cxnId="{94872130-6520-42AC-8435-68B3463EA748}">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3B14C023-8173-4D48-ACCE-30217F5D496F}" type="sibTrans" cxnId="{94872130-6520-42AC-8435-68B3463EA748}">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83A6E646-A075-43F0-B1CA-BD01A4D66BDB}">
      <dgm:prSet custT="1"/>
      <dgm:spPr/>
      <dgm:t>
        <a:bodyPr/>
        <a:lstStyle/>
        <a:p>
          <a:pPr>
            <a:lnSpc>
              <a:spcPct val="100000"/>
            </a:lnSpc>
            <a:spcBef>
              <a:spcPts val="300"/>
            </a:spcBef>
            <a:spcAft>
              <a:spcPts val="300"/>
            </a:spcAft>
            <a:defRPr b="1"/>
          </a:pPr>
          <a:r>
            <a:rPr lang="en-AU" sz="1600">
              <a:latin typeface="Arial" panose="020B0604020202020204" pitchFamily="34" charset="0"/>
              <a:cs typeface="Arial" panose="020B0604020202020204" pitchFamily="34" charset="0"/>
            </a:rPr>
            <a:t>Ensure cyber resilience of the interface</a:t>
          </a:r>
          <a:endParaRPr lang="en-US" sz="1600">
            <a:latin typeface="Arial" panose="020B0604020202020204" pitchFamily="34" charset="0"/>
            <a:cs typeface="Arial" panose="020B0604020202020204" pitchFamily="34" charset="0"/>
          </a:endParaRPr>
        </a:p>
      </dgm:t>
    </dgm:pt>
    <dgm:pt modelId="{46172B8F-414C-4AFF-9B5B-915222B86B55}" type="parTrans" cxnId="{81B34FD3-D357-4A12-ADF9-4EA38C4F290A}">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55A369D9-B108-4CED-93DB-22C4A34B6730}" type="sibTrans" cxnId="{81B34FD3-D357-4A12-ADF9-4EA38C4F290A}">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7EE46357-ABA3-4C5C-B795-97EAA0DCBE3F}">
      <dgm:prSet custT="1"/>
      <dgm:spPr/>
      <dgm:t>
        <a:bodyPr/>
        <a:lstStyle/>
        <a:p>
          <a:pPr>
            <a:lnSpc>
              <a:spcPct val="100000"/>
            </a:lnSpc>
            <a:spcBef>
              <a:spcPts val="300"/>
            </a:spcBef>
            <a:spcAft>
              <a:spcPts val="300"/>
            </a:spcAft>
          </a:pPr>
          <a:r>
            <a:rPr lang="en-AU" sz="1200" dirty="0">
              <a:latin typeface="Arial" panose="020B0604020202020204" pitchFamily="34" charset="0"/>
              <a:cs typeface="Arial" panose="020B0604020202020204" pitchFamily="34" charset="0"/>
            </a:rPr>
            <a:t>Ensure the interface:</a:t>
          </a:r>
          <a:endParaRPr lang="en-US" sz="1200" dirty="0">
            <a:latin typeface="Arial" panose="020B0604020202020204" pitchFamily="34" charset="0"/>
            <a:cs typeface="Arial" panose="020B0604020202020204" pitchFamily="34" charset="0"/>
          </a:endParaRPr>
        </a:p>
      </dgm:t>
    </dgm:pt>
    <dgm:pt modelId="{B69B8768-7D8A-4FDB-8DC2-C0EAF1CA545C}" type="parTrans" cxnId="{6B89B33C-90A3-4AFB-925D-4D1996066B78}">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F39AFD86-BA7A-422D-A296-BC64B34A1926}" type="sibTrans" cxnId="{6B89B33C-90A3-4AFB-925D-4D1996066B78}">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F6BEB42B-57EF-4083-BF4D-22839CE71DAB}">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Does not contain harmful code and will not transmit harmful code to the TGA</a:t>
          </a:r>
          <a:endParaRPr lang="en-US" sz="1200">
            <a:latin typeface="Arial" panose="020B0604020202020204" pitchFamily="34" charset="0"/>
            <a:cs typeface="Arial" panose="020B0604020202020204" pitchFamily="34" charset="0"/>
          </a:endParaRPr>
        </a:p>
      </dgm:t>
    </dgm:pt>
    <dgm:pt modelId="{B86AEAC8-8BAC-43C7-8E8A-9D824E73FBF0}" type="parTrans" cxnId="{D6B01323-178E-436A-8A27-B9FABE18B246}">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3C23D422-5210-4B59-BA87-79CF1C75D8A5}" type="sibTrans" cxnId="{D6B01323-178E-436A-8A27-B9FABE18B246}">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A3CDEBC7-FE5D-4A6B-A1CC-13156C5B7195}">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Complies with industry standard security requirements.</a:t>
          </a:r>
          <a:endParaRPr lang="en-US" sz="1200">
            <a:latin typeface="Arial" panose="020B0604020202020204" pitchFamily="34" charset="0"/>
            <a:cs typeface="Arial" panose="020B0604020202020204" pitchFamily="34" charset="0"/>
          </a:endParaRPr>
        </a:p>
      </dgm:t>
    </dgm:pt>
    <dgm:pt modelId="{E9BAD5B6-5290-4370-A452-9A025163F9EE}" type="parTrans" cxnId="{F223EB1E-603F-4F57-B63A-681431039F73}">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40C06AE8-CC99-4B8A-A51E-1D8C39CF8EF8}" type="sibTrans" cxnId="{F223EB1E-603F-4F57-B63A-681431039F73}">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6B235EDD-0F67-424E-8C6C-A5ED1907E93E}">
      <dgm:prSet custT="1"/>
      <dgm:spPr/>
      <dgm:t>
        <a:bodyPr/>
        <a:lstStyle/>
        <a:p>
          <a:pPr>
            <a:lnSpc>
              <a:spcPct val="100000"/>
            </a:lnSpc>
            <a:spcBef>
              <a:spcPts val="300"/>
            </a:spcBef>
            <a:spcAft>
              <a:spcPts val="300"/>
            </a:spcAft>
          </a:pPr>
          <a:endParaRPr lang="en-AU" sz="1200" dirty="0">
            <a:latin typeface="Arial" panose="020B0604020202020204" pitchFamily="34" charset="0"/>
            <a:cs typeface="Arial" panose="020B0604020202020204" pitchFamily="34" charset="0"/>
          </a:endParaRPr>
        </a:p>
        <a:p>
          <a:pPr>
            <a:lnSpc>
              <a:spcPct val="100000"/>
            </a:lnSpc>
            <a:spcBef>
              <a:spcPts val="300"/>
            </a:spcBef>
            <a:spcAft>
              <a:spcPts val="300"/>
            </a:spcAft>
          </a:pPr>
          <a:r>
            <a:rPr lang="en-AU" sz="1200" dirty="0">
              <a:latin typeface="Arial" panose="020B0604020202020204" pitchFamily="34" charset="0"/>
              <a:cs typeface="Arial" panose="020B0604020202020204" pitchFamily="34" charset="0"/>
            </a:rPr>
            <a:t>Undertake periodic security assessment and provide evidence to TGA when requested.</a:t>
          </a:r>
          <a:endParaRPr lang="en-US" sz="1200" dirty="0">
            <a:latin typeface="Arial" panose="020B0604020202020204" pitchFamily="34" charset="0"/>
            <a:cs typeface="Arial" panose="020B0604020202020204" pitchFamily="34" charset="0"/>
          </a:endParaRPr>
        </a:p>
      </dgm:t>
    </dgm:pt>
    <dgm:pt modelId="{7A78942F-9BF1-4171-A34A-8A47068C1C72}" type="parTrans" cxnId="{EE852582-031F-4A0A-B0F4-2BC673487977}">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9E4299D5-0EA9-42AA-AE19-0FED0FF95691}" type="sibTrans" cxnId="{EE852582-031F-4A0A-B0F4-2BC673487977}">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331B6287-1B9A-43D6-B814-D11BCB450326}">
      <dgm:prSet custT="1"/>
      <dgm:spPr/>
      <dgm:t>
        <a:bodyPr/>
        <a:lstStyle/>
        <a:p>
          <a:pPr>
            <a:lnSpc>
              <a:spcPct val="100000"/>
            </a:lnSpc>
            <a:spcBef>
              <a:spcPts val="300"/>
            </a:spcBef>
            <a:spcAft>
              <a:spcPts val="300"/>
            </a:spcAft>
            <a:defRPr b="1"/>
          </a:pPr>
          <a:r>
            <a:rPr lang="en-AU" sz="1600">
              <a:latin typeface="Arial" panose="020B0604020202020204" pitchFamily="34" charset="0"/>
              <a:cs typeface="Arial" panose="020B0604020202020204" pitchFamily="34" charset="0"/>
            </a:rPr>
            <a:t>Manage actions of third party data providers </a:t>
          </a:r>
          <a:br>
            <a:rPr lang="en-AU" sz="1600">
              <a:latin typeface="Arial" panose="020B0604020202020204" pitchFamily="34" charset="0"/>
              <a:cs typeface="Arial" panose="020B0604020202020204" pitchFamily="34" charset="0"/>
            </a:rPr>
          </a:br>
          <a:r>
            <a:rPr lang="en-AU" sz="1200">
              <a:latin typeface="Arial" panose="020B0604020202020204" pitchFamily="34" charset="0"/>
              <a:cs typeface="Arial" panose="020B0604020202020204" pitchFamily="34" charset="0"/>
            </a:rPr>
            <a:t>(or similar software providers)</a:t>
          </a:r>
          <a:endParaRPr lang="en-US" sz="1600">
            <a:latin typeface="Arial" panose="020B0604020202020204" pitchFamily="34" charset="0"/>
            <a:cs typeface="Arial" panose="020B0604020202020204" pitchFamily="34" charset="0"/>
          </a:endParaRPr>
        </a:p>
      </dgm:t>
    </dgm:pt>
    <dgm:pt modelId="{EAAF1D8A-5F71-4BA2-8BC4-758D9E03EE3E}" type="parTrans" cxnId="{C4D7E527-0CEA-4CCD-860A-E0B10F5FC4CE}">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B73AD4C7-4B6A-4EFE-B090-6FF621C172C0}" type="sibTrans" cxnId="{C4D7E527-0CEA-4CCD-860A-E0B10F5FC4CE}">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BCA01759-B48A-4321-8FF1-103403426C6F}">
      <dgm:prSet custT="1"/>
      <dgm:spPr/>
      <dgm:t>
        <a:bodyPr/>
        <a:lstStyle/>
        <a:p>
          <a:pPr>
            <a:lnSpc>
              <a:spcPct val="100000"/>
            </a:lnSpc>
            <a:spcBef>
              <a:spcPts val="300"/>
            </a:spcBef>
            <a:spcAft>
              <a:spcPts val="300"/>
            </a:spcAft>
          </a:pPr>
          <a:r>
            <a:rPr lang="en-AU" sz="1200">
              <a:latin typeface="Arial" panose="020B0604020202020204" pitchFamily="34" charset="0"/>
              <a:cs typeface="Arial" panose="020B0604020202020204" pitchFamily="34" charset="0"/>
            </a:rPr>
            <a:t>You will:</a:t>
          </a:r>
          <a:endParaRPr lang="en-US" sz="1200">
            <a:latin typeface="Arial" panose="020B0604020202020204" pitchFamily="34" charset="0"/>
            <a:cs typeface="Arial" panose="020B0604020202020204" pitchFamily="34" charset="0"/>
          </a:endParaRPr>
        </a:p>
      </dgm:t>
    </dgm:pt>
    <dgm:pt modelId="{5F987BC7-F3A3-45D7-942F-11FB3A774550}" type="parTrans" cxnId="{C99EDE9F-8D8A-4EDD-9904-205FFDE1AF45}">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C998B4AF-53EC-4D72-AC9D-AB8CB161AD4E}" type="sibTrans" cxnId="{C99EDE9F-8D8A-4EDD-9904-205FFDE1AF45}">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445EC671-796D-43B3-AECC-2D24725270D4}">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Ensure third party data providers meet the requirements and any future changes </a:t>
          </a:r>
          <a:endParaRPr lang="en-US" sz="1200">
            <a:latin typeface="Arial" panose="020B0604020202020204" pitchFamily="34" charset="0"/>
            <a:cs typeface="Arial" panose="020B0604020202020204" pitchFamily="34" charset="0"/>
          </a:endParaRPr>
        </a:p>
      </dgm:t>
    </dgm:pt>
    <dgm:pt modelId="{028B221C-C8FF-4174-B3AC-4CCCF39759E7}" type="parTrans" cxnId="{7DFADD93-AB6F-4526-B800-12FD2C1B7179}">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3E02A6BA-9029-4863-BAC9-2DEC2B2CC5F1}" type="sibTrans" cxnId="{7DFADD93-AB6F-4526-B800-12FD2C1B7179}">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5EA5681E-B679-44B5-BB0C-2590975EFDCB}">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Maintain a written agreement with third party data providers</a:t>
          </a:r>
          <a:endParaRPr lang="en-US" sz="1200">
            <a:latin typeface="Arial" panose="020B0604020202020204" pitchFamily="34" charset="0"/>
            <a:cs typeface="Arial" panose="020B0604020202020204" pitchFamily="34" charset="0"/>
          </a:endParaRPr>
        </a:p>
      </dgm:t>
    </dgm:pt>
    <dgm:pt modelId="{65A5AD6D-B62B-490C-B9E7-9A09D7FE5776}" type="parTrans" cxnId="{A1BB542E-004C-43BE-9BA0-8E4103C3A9F2}">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B29DB3DF-77B2-4C16-B1BC-A251C73CDC2E}" type="sibTrans" cxnId="{A1BB542E-004C-43BE-9BA0-8E4103C3A9F2}">
      <dgm:prSet/>
      <dgm:spPr/>
      <dgm:t>
        <a:bodyPr/>
        <a:lstStyle/>
        <a:p>
          <a:pPr>
            <a:spcBef>
              <a:spcPts val="300"/>
            </a:spcBef>
            <a:spcAft>
              <a:spcPts val="300"/>
            </a:spcAft>
          </a:pPr>
          <a:endParaRPr lang="en-US" sz="2000">
            <a:latin typeface="Arial" panose="020B0604020202020204" pitchFamily="34" charset="0"/>
            <a:cs typeface="Arial" panose="020B0604020202020204" pitchFamily="34" charset="0"/>
          </a:endParaRPr>
        </a:p>
      </dgm:t>
    </dgm:pt>
    <dgm:pt modelId="{1B17A0F9-AE9B-42E3-A422-808C574CBF96}">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Manage access for third party data providers</a:t>
          </a:r>
          <a:endParaRPr lang="en-US" sz="1200">
            <a:latin typeface="Arial" panose="020B0604020202020204" pitchFamily="34" charset="0"/>
            <a:cs typeface="Arial" panose="020B0604020202020204" pitchFamily="34" charset="0"/>
          </a:endParaRPr>
        </a:p>
      </dgm:t>
    </dgm:pt>
    <dgm:pt modelId="{AF5B9D54-18E5-4846-A745-478E014666DA}" type="parTrans" cxnId="{AF80610D-3145-4C36-BE2D-54577F40F63D}">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B1299BA3-72E4-4FBC-90BB-1D546B152E5C}" type="sibTrans" cxnId="{AF80610D-3145-4C36-BE2D-54577F40F63D}">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F8BAAB53-82E8-437A-BA74-6B5E8786DFD2}">
      <dgm:prSet/>
      <dgm:spPr/>
      <dgm:t>
        <a:bodyPr/>
        <a:lstStyle/>
        <a:p>
          <a:pPr>
            <a:lnSpc>
              <a:spcPct val="100000"/>
            </a:lnSpc>
            <a:spcBef>
              <a:spcPts val="300"/>
            </a:spcBef>
            <a:spcAft>
              <a:spcPts val="300"/>
            </a:spcAft>
          </a:pPr>
          <a:endParaRPr lang="en-AU">
            <a:latin typeface="Arial" panose="020B0604020202020204" pitchFamily="34" charset="0"/>
            <a:cs typeface="Arial" panose="020B0604020202020204" pitchFamily="34" charset="0"/>
          </a:endParaRPr>
        </a:p>
      </dgm:t>
    </dgm:pt>
    <dgm:pt modelId="{6681B722-7EEA-431E-89A4-3241D36E3B2F}" type="parTrans" cxnId="{537C8682-3DD1-4DC5-BFF0-1CD4160DCD98}">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3014A2E8-108F-4478-828F-167EF41B2A4C}" type="sibTrans" cxnId="{537C8682-3DD1-4DC5-BFF0-1CD4160DCD98}">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A13454BA-6AC4-4EB8-9435-F5698C85ACEB}">
      <dgm:prSet/>
      <dgm:spPr/>
      <dgm:t>
        <a:bodyPr/>
        <a:lstStyle/>
        <a:p>
          <a:pPr>
            <a:lnSpc>
              <a:spcPct val="100000"/>
            </a:lnSpc>
            <a:spcBef>
              <a:spcPts val="300"/>
            </a:spcBef>
            <a:spcAft>
              <a:spcPts val="300"/>
            </a:spcAft>
          </a:pPr>
          <a:endParaRPr lang="en-AU">
            <a:latin typeface="Arial" panose="020B0604020202020204" pitchFamily="34" charset="0"/>
            <a:cs typeface="Arial" panose="020B0604020202020204" pitchFamily="34" charset="0"/>
          </a:endParaRPr>
        </a:p>
      </dgm:t>
    </dgm:pt>
    <dgm:pt modelId="{E59535E2-C3F9-4259-8A04-D972641E808E}" type="parTrans" cxnId="{F4464458-98B0-4059-9AC8-C84ED4984B39}">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65AEDF68-DFEB-449C-B3DE-313D1557E5F3}" type="sibTrans" cxnId="{F4464458-98B0-4059-9AC8-C84ED4984B39}">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EAE00F23-C9B3-4C76-8996-10CDE6B64A3D}">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Does not pose security risk to the TGA or users of the data</a:t>
          </a:r>
          <a:endParaRPr lang="en-US" sz="1200">
            <a:latin typeface="Arial" panose="020B0604020202020204" pitchFamily="34" charset="0"/>
            <a:cs typeface="Arial" panose="020B0604020202020204" pitchFamily="34" charset="0"/>
          </a:endParaRPr>
        </a:p>
      </dgm:t>
    </dgm:pt>
    <dgm:pt modelId="{2DD921BD-37F1-4823-AFA6-32818CDDDA20}" type="parTrans" cxnId="{7DEEB1D9-C194-490E-85F3-2E406CA8C404}">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F0EB3322-CA78-4600-B798-C1210E57BA4A}" type="sibTrans" cxnId="{7DEEB1D9-C194-490E-85F3-2E406CA8C404}">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EA90AB4E-EB6D-49C1-B492-B70949CB68F6}">
      <dgm:prSet custT="1"/>
      <dgm:spPr/>
      <dgm:t>
        <a:bodyPr/>
        <a:lstStyle/>
        <a:p>
          <a:pPr>
            <a:spcBef>
              <a:spcPts val="300"/>
            </a:spcBef>
            <a:spcAft>
              <a:spcPts val="300"/>
            </a:spcAft>
          </a:pPr>
          <a:r>
            <a:rPr lang="en-AU" sz="1200">
              <a:latin typeface="Arial" panose="020B0604020202020204" pitchFamily="34" charset="0"/>
              <a:cs typeface="Arial" panose="020B0604020202020204" pitchFamily="34" charset="0"/>
            </a:rPr>
            <a:t>If agreements are revoked, ensure third party data providers can no longer access AusUDID on your behalf. TGA may request evidence of this agreement at any time.</a:t>
          </a:r>
          <a:endParaRPr lang="en-US" sz="1200">
            <a:latin typeface="Arial" panose="020B0604020202020204" pitchFamily="34" charset="0"/>
            <a:cs typeface="Arial" panose="020B0604020202020204" pitchFamily="34" charset="0"/>
          </a:endParaRPr>
        </a:p>
      </dgm:t>
    </dgm:pt>
    <dgm:pt modelId="{CB3347FB-3146-4699-9241-8A5D377777F4}" type="parTrans" cxnId="{83180FFE-239C-4035-900B-DFA5108D6897}">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AC51D7B2-8BDA-44F8-B1E3-74A544F63A00}" type="sibTrans" cxnId="{83180FFE-239C-4035-900B-DFA5108D6897}">
      <dgm:prSet/>
      <dgm:spPr/>
      <dgm:t>
        <a:bodyPr/>
        <a:lstStyle/>
        <a:p>
          <a:pPr>
            <a:spcBef>
              <a:spcPts val="300"/>
            </a:spcBef>
            <a:spcAft>
              <a:spcPts val="300"/>
            </a:spcAft>
          </a:pPr>
          <a:endParaRPr lang="en-AU">
            <a:latin typeface="Arial" panose="020B0604020202020204" pitchFamily="34" charset="0"/>
            <a:cs typeface="Arial" panose="020B0604020202020204" pitchFamily="34" charset="0"/>
          </a:endParaRPr>
        </a:p>
      </dgm:t>
    </dgm:pt>
    <dgm:pt modelId="{2A879665-E92B-481A-A729-D42E748725E2}" type="pres">
      <dgm:prSet presAssocID="{1A895495-302E-4997-B068-A977F5A20AD2}" presName="root" presStyleCnt="0">
        <dgm:presLayoutVars>
          <dgm:dir/>
          <dgm:resizeHandles val="exact"/>
        </dgm:presLayoutVars>
      </dgm:prSet>
      <dgm:spPr/>
    </dgm:pt>
    <dgm:pt modelId="{205B8B3B-643A-48CD-8107-C49CC29F18B0}" type="pres">
      <dgm:prSet presAssocID="{9D623525-6635-4BC6-B310-6FFF6976C26A}" presName="compNode" presStyleCnt="0"/>
      <dgm:spPr/>
    </dgm:pt>
    <dgm:pt modelId="{F8345568-D12D-4A44-A4BD-5361B74D368A}" type="pres">
      <dgm:prSet presAssocID="{9D623525-6635-4BC6-B310-6FFF6976C26A}" presName="iconRect" presStyleLbl="node1" presStyleIdx="0" presStyleCnt="4" custScaleX="95137" custScaleY="95137" custLinFactNeighborX="90165" custLinFactNeighborY="-2457"/>
      <dgm:spPr>
        <a:blipFill rotWithShape="1">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User"/>
        </a:ext>
      </dgm:extLst>
    </dgm:pt>
    <dgm:pt modelId="{9C4C6331-5978-4046-B48A-F06B5B9B7539}" type="pres">
      <dgm:prSet presAssocID="{9D623525-6635-4BC6-B310-6FFF6976C26A}" presName="iconSpace" presStyleCnt="0"/>
      <dgm:spPr/>
    </dgm:pt>
    <dgm:pt modelId="{CDA747B0-4682-45BB-8EA0-1FFD2B5CC8C6}" type="pres">
      <dgm:prSet presAssocID="{9D623525-6635-4BC6-B310-6FFF6976C26A}" presName="parTx" presStyleLbl="revTx" presStyleIdx="0" presStyleCnt="8">
        <dgm:presLayoutVars>
          <dgm:chMax val="0"/>
          <dgm:chPref val="0"/>
        </dgm:presLayoutVars>
      </dgm:prSet>
      <dgm:spPr/>
    </dgm:pt>
    <dgm:pt modelId="{3A810AC5-889F-426B-987B-D036FA870B79}" type="pres">
      <dgm:prSet presAssocID="{9D623525-6635-4BC6-B310-6FFF6976C26A}" presName="txSpace" presStyleCnt="0"/>
      <dgm:spPr/>
    </dgm:pt>
    <dgm:pt modelId="{90B0E4A4-7574-48F7-B064-D851520D5E74}" type="pres">
      <dgm:prSet presAssocID="{9D623525-6635-4BC6-B310-6FFF6976C26A}" presName="desTx" presStyleLbl="revTx" presStyleIdx="1" presStyleCnt="8">
        <dgm:presLayoutVars/>
      </dgm:prSet>
      <dgm:spPr/>
    </dgm:pt>
    <dgm:pt modelId="{BC5F6E3E-910A-445E-B4E6-E9F6FA517CA7}" type="pres">
      <dgm:prSet presAssocID="{F8AFB88A-CEF8-48F3-8D07-22E958E535E2}" presName="sibTrans" presStyleCnt="0"/>
      <dgm:spPr/>
    </dgm:pt>
    <dgm:pt modelId="{83AA6ADC-30E9-45EB-94FD-4BD5D0C17C52}" type="pres">
      <dgm:prSet presAssocID="{3DE2626F-5C00-47FB-B104-E30C843DF5EC}" presName="compNode" presStyleCnt="0"/>
      <dgm:spPr/>
    </dgm:pt>
    <dgm:pt modelId="{7425363E-F0D5-4AA7-944B-7194089BEB2F}" type="pres">
      <dgm:prSet presAssocID="{3DE2626F-5C00-47FB-B104-E30C843DF5EC}" presName="iconRect" presStyleLbl="node1" presStyleIdx="1" presStyleCnt="4" custScaleX="95137" custScaleY="95137" custLinFactNeighborX="95468"/>
      <dgm:spPr>
        <a:blipFill rotWithShape="1">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Unlock"/>
        </a:ext>
      </dgm:extLst>
    </dgm:pt>
    <dgm:pt modelId="{BC1EADAF-3E3F-42B4-A64F-348CDBE89085}" type="pres">
      <dgm:prSet presAssocID="{3DE2626F-5C00-47FB-B104-E30C843DF5EC}" presName="iconSpace" presStyleCnt="0"/>
      <dgm:spPr/>
    </dgm:pt>
    <dgm:pt modelId="{8F6004CB-FC78-4A4D-805C-0243EBBCCDF3}" type="pres">
      <dgm:prSet presAssocID="{3DE2626F-5C00-47FB-B104-E30C843DF5EC}" presName="parTx" presStyleLbl="revTx" presStyleIdx="2" presStyleCnt="8">
        <dgm:presLayoutVars>
          <dgm:chMax val="0"/>
          <dgm:chPref val="0"/>
        </dgm:presLayoutVars>
      </dgm:prSet>
      <dgm:spPr/>
    </dgm:pt>
    <dgm:pt modelId="{8E84C608-C6E7-4D0B-95C2-F34DE05C6A03}" type="pres">
      <dgm:prSet presAssocID="{3DE2626F-5C00-47FB-B104-E30C843DF5EC}" presName="txSpace" presStyleCnt="0"/>
      <dgm:spPr/>
    </dgm:pt>
    <dgm:pt modelId="{1BBCC3B3-0E87-4BA5-BD0C-03CDD4310926}" type="pres">
      <dgm:prSet presAssocID="{3DE2626F-5C00-47FB-B104-E30C843DF5EC}" presName="desTx" presStyleLbl="revTx" presStyleIdx="3" presStyleCnt="8">
        <dgm:presLayoutVars/>
      </dgm:prSet>
      <dgm:spPr/>
    </dgm:pt>
    <dgm:pt modelId="{9A404A46-D957-4CAA-BCB9-2A99BC3A04B8}" type="pres">
      <dgm:prSet presAssocID="{0F14B49F-7988-46C5-9D25-437C9081CE60}" presName="sibTrans" presStyleCnt="0"/>
      <dgm:spPr/>
    </dgm:pt>
    <dgm:pt modelId="{21BB97FA-E044-43A3-ABDC-31F37059BBF7}" type="pres">
      <dgm:prSet presAssocID="{83A6E646-A075-43F0-B1CA-BD01A4D66BDB}" presName="compNode" presStyleCnt="0"/>
      <dgm:spPr/>
    </dgm:pt>
    <dgm:pt modelId="{C7AAA3CB-1628-489B-A1D5-EEB718E3BC89}" type="pres">
      <dgm:prSet presAssocID="{83A6E646-A075-43F0-B1CA-BD01A4D66BDB}" presName="iconRect" presStyleLbl="node1" presStyleIdx="2" presStyleCnt="4" custScaleX="95137" custScaleY="95137" custLinFactNeighborX="9379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Lock"/>
        </a:ext>
      </dgm:extLst>
    </dgm:pt>
    <dgm:pt modelId="{84433FA1-7E30-4897-84D1-E3D8196FE16D}" type="pres">
      <dgm:prSet presAssocID="{83A6E646-A075-43F0-B1CA-BD01A4D66BDB}" presName="iconSpace" presStyleCnt="0"/>
      <dgm:spPr/>
    </dgm:pt>
    <dgm:pt modelId="{2FA053CF-1F63-4F61-A9DD-B013ABFE229A}" type="pres">
      <dgm:prSet presAssocID="{83A6E646-A075-43F0-B1CA-BD01A4D66BDB}" presName="parTx" presStyleLbl="revTx" presStyleIdx="4" presStyleCnt="8">
        <dgm:presLayoutVars>
          <dgm:chMax val="0"/>
          <dgm:chPref val="0"/>
        </dgm:presLayoutVars>
      </dgm:prSet>
      <dgm:spPr/>
    </dgm:pt>
    <dgm:pt modelId="{73D8B8D8-BB81-4079-98D4-5010C288FEE3}" type="pres">
      <dgm:prSet presAssocID="{83A6E646-A075-43F0-B1CA-BD01A4D66BDB}" presName="txSpace" presStyleCnt="0"/>
      <dgm:spPr/>
    </dgm:pt>
    <dgm:pt modelId="{D68AF165-635A-43C6-8906-C7FFFC583FEB}" type="pres">
      <dgm:prSet presAssocID="{83A6E646-A075-43F0-B1CA-BD01A4D66BDB}" presName="desTx" presStyleLbl="revTx" presStyleIdx="5" presStyleCnt="8">
        <dgm:presLayoutVars/>
      </dgm:prSet>
      <dgm:spPr/>
    </dgm:pt>
    <dgm:pt modelId="{17A2BD06-EAB6-4FE9-A7A9-96D53279AC5C}" type="pres">
      <dgm:prSet presAssocID="{55A369D9-B108-4CED-93DB-22C4A34B6730}" presName="sibTrans" presStyleCnt="0"/>
      <dgm:spPr/>
    </dgm:pt>
    <dgm:pt modelId="{8D3F7BC9-3176-4615-A3A3-6E914D2FBE36}" type="pres">
      <dgm:prSet presAssocID="{331B6287-1B9A-43D6-B814-D11BCB450326}" presName="compNode" presStyleCnt="0"/>
      <dgm:spPr/>
    </dgm:pt>
    <dgm:pt modelId="{EB2DBE4E-E9B6-473C-8FFA-40BCB765B3D6}" type="pres">
      <dgm:prSet presAssocID="{331B6287-1B9A-43D6-B814-D11BCB450326}" presName="iconRect" presStyleLbl="node1" presStyleIdx="3" presStyleCnt="4" custScaleX="95137" custScaleY="95137" custLinFactNeighborX="91157" custLinFactNeighborY="-3536"/>
      <dgm:spPr>
        <a:blipFill rotWithShape="1">
          <a:blip xmlns:r="http://schemas.openxmlformats.org/officeDocument/2006/relationships">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rocessor"/>
        </a:ext>
      </dgm:extLst>
    </dgm:pt>
    <dgm:pt modelId="{13F750AA-C21D-4F92-9F4B-CC7231FF1AB9}" type="pres">
      <dgm:prSet presAssocID="{331B6287-1B9A-43D6-B814-D11BCB450326}" presName="iconSpace" presStyleCnt="0"/>
      <dgm:spPr/>
    </dgm:pt>
    <dgm:pt modelId="{1A6199E6-F128-4495-98AF-ADB74959D542}" type="pres">
      <dgm:prSet presAssocID="{331B6287-1B9A-43D6-B814-D11BCB450326}" presName="parTx" presStyleLbl="revTx" presStyleIdx="6" presStyleCnt="8">
        <dgm:presLayoutVars>
          <dgm:chMax val="0"/>
          <dgm:chPref val="0"/>
        </dgm:presLayoutVars>
      </dgm:prSet>
      <dgm:spPr/>
    </dgm:pt>
    <dgm:pt modelId="{6B7D9BCD-59DA-4871-B684-52FB7EBB4053}" type="pres">
      <dgm:prSet presAssocID="{331B6287-1B9A-43D6-B814-D11BCB450326}" presName="txSpace" presStyleCnt="0"/>
      <dgm:spPr/>
    </dgm:pt>
    <dgm:pt modelId="{787DA506-9CFA-4F54-8EF4-8352588B1417}" type="pres">
      <dgm:prSet presAssocID="{331B6287-1B9A-43D6-B814-D11BCB450326}" presName="desTx" presStyleLbl="revTx" presStyleIdx="7" presStyleCnt="8">
        <dgm:presLayoutVars/>
      </dgm:prSet>
      <dgm:spPr/>
    </dgm:pt>
  </dgm:ptLst>
  <dgm:cxnLst>
    <dgm:cxn modelId="{A4365904-0E9B-47F9-B13A-1DAC4B582971}" type="presOf" srcId="{F6BEB42B-57EF-4083-BF4D-22839CE71DAB}" destId="{D68AF165-635A-43C6-8906-C7FFFC583FEB}" srcOrd="0" destOrd="2" presId="urn:microsoft.com/office/officeart/2018/2/layout/IconLabelDescriptionList"/>
    <dgm:cxn modelId="{31742B09-A22B-4371-8C96-8F1F4C82B30B}" srcId="{1A895495-302E-4997-B068-A977F5A20AD2}" destId="{9D623525-6635-4BC6-B310-6FFF6976C26A}" srcOrd="0" destOrd="0" parTransId="{A4686621-29E7-4F9A-98CD-A3133C645181}" sibTransId="{F8AFB88A-CEF8-48F3-8D07-22E958E535E2}"/>
    <dgm:cxn modelId="{AF80610D-3145-4C36-BE2D-54577F40F63D}" srcId="{BCA01759-B48A-4321-8FF1-103403426C6F}" destId="{1B17A0F9-AE9B-42E3-A422-808C574CBF96}" srcOrd="0" destOrd="0" parTransId="{AF5B9D54-18E5-4846-A745-478E014666DA}" sibTransId="{B1299BA3-72E4-4FBC-90BB-1D546B152E5C}"/>
    <dgm:cxn modelId="{16A21117-35C0-4E35-8C1B-06283C455CEE}" type="presOf" srcId="{47147BB5-8D4C-4A99-8D3C-0CC2900AE38F}" destId="{90B0E4A4-7574-48F7-B064-D851520D5E74}" srcOrd="0" destOrd="0" presId="urn:microsoft.com/office/officeart/2018/2/layout/IconLabelDescriptionList"/>
    <dgm:cxn modelId="{A4EB401B-E915-40D4-9FA1-9D5E8EE6C8BD}" type="presOf" srcId="{3DE2626F-5C00-47FB-B104-E30C843DF5EC}" destId="{8F6004CB-FC78-4A4D-805C-0243EBBCCDF3}" srcOrd="0" destOrd="0" presId="urn:microsoft.com/office/officeart/2018/2/layout/IconLabelDescriptionList"/>
    <dgm:cxn modelId="{F223EB1E-603F-4F57-B63A-681431039F73}" srcId="{7EE46357-ABA3-4C5C-B795-97EAA0DCBE3F}" destId="{A3CDEBC7-FE5D-4A6B-A1CC-13156C5B7195}" srcOrd="2" destOrd="0" parTransId="{E9BAD5B6-5290-4370-A452-9A025163F9EE}" sibTransId="{40C06AE8-CC99-4B8A-A51E-1D8C39CF8EF8}"/>
    <dgm:cxn modelId="{D6B01323-178E-436A-8A27-B9FABE18B246}" srcId="{7EE46357-ABA3-4C5C-B795-97EAA0DCBE3F}" destId="{F6BEB42B-57EF-4083-BF4D-22839CE71DAB}" srcOrd="1" destOrd="0" parTransId="{B86AEAC8-8BAC-43C7-8E8A-9D824E73FBF0}" sibTransId="{3C23D422-5210-4B59-BA87-79CF1C75D8A5}"/>
    <dgm:cxn modelId="{C4D7E527-0CEA-4CCD-860A-E0B10F5FC4CE}" srcId="{1A895495-302E-4997-B068-A977F5A20AD2}" destId="{331B6287-1B9A-43D6-B814-D11BCB450326}" srcOrd="3" destOrd="0" parTransId="{EAAF1D8A-5F71-4BA2-8BC4-758D9E03EE3E}" sibTransId="{B73AD4C7-4B6A-4EFE-B090-6FF621C172C0}"/>
    <dgm:cxn modelId="{5F96EF2D-3CBF-4C56-9BC8-6A066C0608F0}" srcId="{3DE2626F-5C00-47FB-B104-E30C843DF5EC}" destId="{117BFF2E-C8A1-4E03-B512-45624BD72D01}" srcOrd="0" destOrd="0" parTransId="{A7AAE2BF-0249-4A5C-945D-B7F1220C76BE}" sibTransId="{968765D2-1E4C-4F79-8452-C6F709E3E51B}"/>
    <dgm:cxn modelId="{A1BB542E-004C-43BE-9BA0-8E4103C3A9F2}" srcId="{BCA01759-B48A-4321-8FF1-103403426C6F}" destId="{5EA5681E-B679-44B5-BB0C-2590975EFDCB}" srcOrd="2" destOrd="0" parTransId="{65A5AD6D-B62B-490C-B9E7-9A09D7FE5776}" sibTransId="{B29DB3DF-77B2-4C16-B1BC-A251C73CDC2E}"/>
    <dgm:cxn modelId="{94872130-6520-42AC-8435-68B3463EA748}" srcId="{3DE2626F-5C00-47FB-B104-E30C843DF5EC}" destId="{1C6ECDC1-6689-491F-8612-9AE29497EE18}" srcOrd="2" destOrd="0" parTransId="{C4AEFB54-E3A6-4D64-806C-F96532719822}" sibTransId="{3B14C023-8173-4D48-ACCE-30217F5D496F}"/>
    <dgm:cxn modelId="{39C69F33-4DA3-4519-B01C-CA943DC25BB0}" type="presOf" srcId="{13E93BAD-CFB4-4502-A36F-ED923B9760CC}" destId="{1BBCC3B3-0E87-4BA5-BD0C-03CDD4310926}" srcOrd="0" destOrd="1" presId="urn:microsoft.com/office/officeart/2018/2/layout/IconLabelDescriptionList"/>
    <dgm:cxn modelId="{DC968635-00C1-4052-AA35-38269FE67383}" type="presOf" srcId="{EA90AB4E-EB6D-49C1-B492-B70949CB68F6}" destId="{787DA506-9CFA-4F54-8EF4-8352588B1417}" srcOrd="0" destOrd="4" presId="urn:microsoft.com/office/officeart/2018/2/layout/IconLabelDescriptionList"/>
    <dgm:cxn modelId="{AAABA03A-0ED0-47EA-B71F-FE82DC8006EC}" type="presOf" srcId="{A13454BA-6AC4-4EB8-9435-F5698C85ACEB}" destId="{90B0E4A4-7574-48F7-B064-D851520D5E74}" srcOrd="0" destOrd="2" presId="urn:microsoft.com/office/officeart/2018/2/layout/IconLabelDescriptionList"/>
    <dgm:cxn modelId="{6B89B33C-90A3-4AFB-925D-4D1996066B78}" srcId="{83A6E646-A075-43F0-B1CA-BD01A4D66BDB}" destId="{7EE46357-ABA3-4C5C-B795-97EAA0DCBE3F}" srcOrd="0" destOrd="0" parTransId="{B69B8768-7D8A-4FDB-8DC2-C0EAF1CA545C}" sibTransId="{F39AFD86-BA7A-422D-A296-BC64B34A1926}"/>
    <dgm:cxn modelId="{EB1BC04C-D29C-4217-B0D2-1BB077E53DD2}" type="presOf" srcId="{117BFF2E-C8A1-4E03-B512-45624BD72D01}" destId="{1BBCC3B3-0E87-4BA5-BD0C-03CDD4310926}" srcOrd="0" destOrd="0" presId="urn:microsoft.com/office/officeart/2018/2/layout/IconLabelDescriptionList"/>
    <dgm:cxn modelId="{F2FBD64C-47B0-40E6-AE06-7B465788E8CA}" type="presOf" srcId="{331B6287-1B9A-43D6-B814-D11BCB450326}" destId="{1A6199E6-F128-4495-98AF-ADB74959D542}" srcOrd="0" destOrd="0" presId="urn:microsoft.com/office/officeart/2018/2/layout/IconLabelDescriptionList"/>
    <dgm:cxn modelId="{AD57D873-D7B1-4346-BF07-F63E58A28CBA}" type="presOf" srcId="{7EE46357-ABA3-4C5C-B795-97EAA0DCBE3F}" destId="{D68AF165-635A-43C6-8906-C7FFFC583FEB}" srcOrd="0" destOrd="0" presId="urn:microsoft.com/office/officeart/2018/2/layout/IconLabelDescriptionList"/>
    <dgm:cxn modelId="{F4464458-98B0-4059-9AC8-C84ED4984B39}" srcId="{9D623525-6635-4BC6-B310-6FFF6976C26A}" destId="{A13454BA-6AC4-4EB8-9435-F5698C85ACEB}" srcOrd="2" destOrd="0" parTransId="{E59535E2-C3F9-4259-8A04-D972641E808E}" sibTransId="{65AEDF68-DFEB-449C-B3DE-313D1557E5F3}"/>
    <dgm:cxn modelId="{B9CED778-2AAC-479F-ADB4-A8B6D7477846}" srcId="{9D623525-6635-4BC6-B310-6FFF6976C26A}" destId="{47147BB5-8D4C-4A99-8D3C-0CC2900AE38F}" srcOrd="0" destOrd="0" parTransId="{B380CDD3-D028-4083-BE4F-0115100BF9BF}" sibTransId="{685B4054-94A6-4CC5-9F9F-430E0DA86C91}"/>
    <dgm:cxn modelId="{0C19D878-DBA2-4A6E-B555-1D090258BACB}" type="presOf" srcId="{F8BAAB53-82E8-437A-BA74-6B5E8786DFD2}" destId="{90B0E4A4-7574-48F7-B064-D851520D5E74}" srcOrd="0" destOrd="1" presId="urn:microsoft.com/office/officeart/2018/2/layout/IconLabelDescriptionList"/>
    <dgm:cxn modelId="{EE852582-031F-4A0A-B0F4-2BC673487977}" srcId="{83A6E646-A075-43F0-B1CA-BD01A4D66BDB}" destId="{6B235EDD-0F67-424E-8C6C-A5ED1907E93E}" srcOrd="1" destOrd="0" parTransId="{7A78942F-9BF1-4171-A34A-8A47068C1C72}" sibTransId="{9E4299D5-0EA9-42AA-AE19-0FED0FF95691}"/>
    <dgm:cxn modelId="{537C8682-3DD1-4DC5-BFF0-1CD4160DCD98}" srcId="{9D623525-6635-4BC6-B310-6FFF6976C26A}" destId="{F8BAAB53-82E8-437A-BA74-6B5E8786DFD2}" srcOrd="1" destOrd="0" parTransId="{6681B722-7EEA-431E-89A4-3241D36E3B2F}" sibTransId="{3014A2E8-108F-4478-828F-167EF41B2A4C}"/>
    <dgm:cxn modelId="{5E52C182-A685-4749-9481-5FABE34CB3D2}" type="presOf" srcId="{1C6ECDC1-6689-491F-8612-9AE29497EE18}" destId="{1BBCC3B3-0E87-4BA5-BD0C-03CDD4310926}" srcOrd="0" destOrd="2" presId="urn:microsoft.com/office/officeart/2018/2/layout/IconLabelDescriptionList"/>
    <dgm:cxn modelId="{CDC62E85-CAE7-4ACB-98C0-8E65305E1393}" type="presOf" srcId="{445EC671-796D-43B3-AECC-2D24725270D4}" destId="{787DA506-9CFA-4F54-8EF4-8352588B1417}" srcOrd="0" destOrd="2" presId="urn:microsoft.com/office/officeart/2018/2/layout/IconLabelDescriptionList"/>
    <dgm:cxn modelId="{D0503D8B-A49E-4937-B1D3-5A33C47ACD87}" srcId="{1A895495-302E-4997-B068-A977F5A20AD2}" destId="{3DE2626F-5C00-47FB-B104-E30C843DF5EC}" srcOrd="1" destOrd="0" parTransId="{3A73595A-A1E4-489D-826A-16447EFB2A22}" sibTransId="{0F14B49F-7988-46C5-9D25-437C9081CE60}"/>
    <dgm:cxn modelId="{8285CB8E-F574-47E3-9316-E08744FCA0ED}" type="presOf" srcId="{EAE00F23-C9B3-4C76-8996-10CDE6B64A3D}" destId="{D68AF165-635A-43C6-8906-C7FFFC583FEB}" srcOrd="0" destOrd="1" presId="urn:microsoft.com/office/officeart/2018/2/layout/IconLabelDescriptionList"/>
    <dgm:cxn modelId="{7DFADD93-AB6F-4526-B800-12FD2C1B7179}" srcId="{BCA01759-B48A-4321-8FF1-103403426C6F}" destId="{445EC671-796D-43B3-AECC-2D24725270D4}" srcOrd="1" destOrd="0" parTransId="{028B221C-C8FF-4174-B3AC-4CCCF39759E7}" sibTransId="{3E02A6BA-9029-4863-BAC9-2DEC2B2CC5F1}"/>
    <dgm:cxn modelId="{6AFFAB9E-6FDE-455B-9F6D-E36A179A9AF5}" type="presOf" srcId="{BCA01759-B48A-4321-8FF1-103403426C6F}" destId="{787DA506-9CFA-4F54-8EF4-8352588B1417}" srcOrd="0" destOrd="0" presId="urn:microsoft.com/office/officeart/2018/2/layout/IconLabelDescriptionList"/>
    <dgm:cxn modelId="{C99EDE9F-8D8A-4EDD-9904-205FFDE1AF45}" srcId="{331B6287-1B9A-43D6-B814-D11BCB450326}" destId="{BCA01759-B48A-4321-8FF1-103403426C6F}" srcOrd="0" destOrd="0" parTransId="{5F987BC7-F3A3-45D7-942F-11FB3A774550}" sibTransId="{C998B4AF-53EC-4D72-AC9D-AB8CB161AD4E}"/>
    <dgm:cxn modelId="{C32A94C2-7F7B-4AAE-A243-C71B93A87B44}" type="presOf" srcId="{1A895495-302E-4997-B068-A977F5A20AD2}" destId="{2A879665-E92B-481A-A729-D42E748725E2}" srcOrd="0" destOrd="0" presId="urn:microsoft.com/office/officeart/2018/2/layout/IconLabelDescriptionList"/>
    <dgm:cxn modelId="{F6AF09CC-38BA-4C30-9747-99C0ECB92A95}" type="presOf" srcId="{5EA5681E-B679-44B5-BB0C-2590975EFDCB}" destId="{787DA506-9CFA-4F54-8EF4-8352588B1417}" srcOrd="0" destOrd="3" presId="urn:microsoft.com/office/officeart/2018/2/layout/IconLabelDescriptionList"/>
    <dgm:cxn modelId="{FFA91DD3-7295-45DF-BEEA-96EB5C3AD10A}" type="presOf" srcId="{9D623525-6635-4BC6-B310-6FFF6976C26A}" destId="{CDA747B0-4682-45BB-8EA0-1FFD2B5CC8C6}" srcOrd="0" destOrd="0" presId="urn:microsoft.com/office/officeart/2018/2/layout/IconLabelDescriptionList"/>
    <dgm:cxn modelId="{81B34FD3-D357-4A12-ADF9-4EA38C4F290A}" srcId="{1A895495-302E-4997-B068-A977F5A20AD2}" destId="{83A6E646-A075-43F0-B1CA-BD01A4D66BDB}" srcOrd="2" destOrd="0" parTransId="{46172B8F-414C-4AFF-9B5B-915222B86B55}" sibTransId="{55A369D9-B108-4CED-93DB-22C4A34B6730}"/>
    <dgm:cxn modelId="{7DEEB1D9-C194-490E-85F3-2E406CA8C404}" srcId="{7EE46357-ABA3-4C5C-B795-97EAA0DCBE3F}" destId="{EAE00F23-C9B3-4C76-8996-10CDE6B64A3D}" srcOrd="0" destOrd="0" parTransId="{2DD921BD-37F1-4823-AFA6-32818CDDDA20}" sibTransId="{F0EB3322-CA78-4600-B798-C1210E57BA4A}"/>
    <dgm:cxn modelId="{A5C6A5DB-CE9D-422A-A9F0-94535FE73AEB}" type="presOf" srcId="{6B235EDD-0F67-424E-8C6C-A5ED1907E93E}" destId="{D68AF165-635A-43C6-8906-C7FFFC583FEB}" srcOrd="0" destOrd="4" presId="urn:microsoft.com/office/officeart/2018/2/layout/IconLabelDescriptionList"/>
    <dgm:cxn modelId="{15A5EDDB-37BD-4812-BAFB-AFF63C58A341}" srcId="{3DE2626F-5C00-47FB-B104-E30C843DF5EC}" destId="{13E93BAD-CFB4-4502-A36F-ED923B9760CC}" srcOrd="1" destOrd="0" parTransId="{A58FB939-DDCF-4322-8C98-EEC273E49F96}" sibTransId="{F5B62D48-985B-45D0-92DB-4CC9EEE6E53F}"/>
    <dgm:cxn modelId="{D10776DE-7F4E-4DD8-AFAA-EB23AEB764A5}" type="presOf" srcId="{A3CDEBC7-FE5D-4A6B-A1CC-13156C5B7195}" destId="{D68AF165-635A-43C6-8906-C7FFFC583FEB}" srcOrd="0" destOrd="3" presId="urn:microsoft.com/office/officeart/2018/2/layout/IconLabelDescriptionList"/>
    <dgm:cxn modelId="{B4578FEC-4959-4367-81FD-D56ECAFF769D}" type="presOf" srcId="{1B17A0F9-AE9B-42E3-A422-808C574CBF96}" destId="{787DA506-9CFA-4F54-8EF4-8352588B1417}" srcOrd="0" destOrd="1" presId="urn:microsoft.com/office/officeart/2018/2/layout/IconLabelDescriptionList"/>
    <dgm:cxn modelId="{45B09EEE-0A60-451D-94BF-3CEE701B92BB}" type="presOf" srcId="{83A6E646-A075-43F0-B1CA-BD01A4D66BDB}" destId="{2FA053CF-1F63-4F61-A9DD-B013ABFE229A}" srcOrd="0" destOrd="0" presId="urn:microsoft.com/office/officeart/2018/2/layout/IconLabelDescriptionList"/>
    <dgm:cxn modelId="{83180FFE-239C-4035-900B-DFA5108D6897}" srcId="{BCA01759-B48A-4321-8FF1-103403426C6F}" destId="{EA90AB4E-EB6D-49C1-B492-B70949CB68F6}" srcOrd="3" destOrd="0" parTransId="{CB3347FB-3146-4699-9241-8A5D377777F4}" sibTransId="{AC51D7B2-8BDA-44F8-B1E3-74A544F63A00}"/>
    <dgm:cxn modelId="{41311DFD-846C-436D-AB4A-36F4AD66236A}" type="presParOf" srcId="{2A879665-E92B-481A-A729-D42E748725E2}" destId="{205B8B3B-643A-48CD-8107-C49CC29F18B0}" srcOrd="0" destOrd="0" presId="urn:microsoft.com/office/officeart/2018/2/layout/IconLabelDescriptionList"/>
    <dgm:cxn modelId="{4554FE3D-CC0D-4BC5-B832-613FDEFCA162}" type="presParOf" srcId="{205B8B3B-643A-48CD-8107-C49CC29F18B0}" destId="{F8345568-D12D-4A44-A4BD-5361B74D368A}" srcOrd="0" destOrd="0" presId="urn:microsoft.com/office/officeart/2018/2/layout/IconLabelDescriptionList"/>
    <dgm:cxn modelId="{79C8271E-F54A-44B5-A02B-B097D5E35ABC}" type="presParOf" srcId="{205B8B3B-643A-48CD-8107-C49CC29F18B0}" destId="{9C4C6331-5978-4046-B48A-F06B5B9B7539}" srcOrd="1" destOrd="0" presId="urn:microsoft.com/office/officeart/2018/2/layout/IconLabelDescriptionList"/>
    <dgm:cxn modelId="{9BA0EE16-1D0E-4231-944F-183A42DF81DA}" type="presParOf" srcId="{205B8B3B-643A-48CD-8107-C49CC29F18B0}" destId="{CDA747B0-4682-45BB-8EA0-1FFD2B5CC8C6}" srcOrd="2" destOrd="0" presId="urn:microsoft.com/office/officeart/2018/2/layout/IconLabelDescriptionList"/>
    <dgm:cxn modelId="{8EC6577F-E246-47D7-A9AF-2541D0D202BA}" type="presParOf" srcId="{205B8B3B-643A-48CD-8107-C49CC29F18B0}" destId="{3A810AC5-889F-426B-987B-D036FA870B79}" srcOrd="3" destOrd="0" presId="urn:microsoft.com/office/officeart/2018/2/layout/IconLabelDescriptionList"/>
    <dgm:cxn modelId="{ED89449A-A61B-42C8-AB40-42F734CEAD15}" type="presParOf" srcId="{205B8B3B-643A-48CD-8107-C49CC29F18B0}" destId="{90B0E4A4-7574-48F7-B064-D851520D5E74}" srcOrd="4" destOrd="0" presId="urn:microsoft.com/office/officeart/2018/2/layout/IconLabelDescriptionList"/>
    <dgm:cxn modelId="{D680640E-07E4-46C8-8C9A-79338A9241C1}" type="presParOf" srcId="{2A879665-E92B-481A-A729-D42E748725E2}" destId="{BC5F6E3E-910A-445E-B4E6-E9F6FA517CA7}" srcOrd="1" destOrd="0" presId="urn:microsoft.com/office/officeart/2018/2/layout/IconLabelDescriptionList"/>
    <dgm:cxn modelId="{8CCB2B18-5D4F-46DC-AE15-21F82131CA5A}" type="presParOf" srcId="{2A879665-E92B-481A-A729-D42E748725E2}" destId="{83AA6ADC-30E9-45EB-94FD-4BD5D0C17C52}" srcOrd="2" destOrd="0" presId="urn:microsoft.com/office/officeart/2018/2/layout/IconLabelDescriptionList"/>
    <dgm:cxn modelId="{FF85D5FF-2481-409C-A29C-FDE17E5A03CE}" type="presParOf" srcId="{83AA6ADC-30E9-45EB-94FD-4BD5D0C17C52}" destId="{7425363E-F0D5-4AA7-944B-7194089BEB2F}" srcOrd="0" destOrd="0" presId="urn:microsoft.com/office/officeart/2018/2/layout/IconLabelDescriptionList"/>
    <dgm:cxn modelId="{D7AD4A9E-13D2-4CB0-BD6C-47B592377177}" type="presParOf" srcId="{83AA6ADC-30E9-45EB-94FD-4BD5D0C17C52}" destId="{BC1EADAF-3E3F-42B4-A64F-348CDBE89085}" srcOrd="1" destOrd="0" presId="urn:microsoft.com/office/officeart/2018/2/layout/IconLabelDescriptionList"/>
    <dgm:cxn modelId="{F95A6FD3-7169-4084-AE37-E16C9A78878B}" type="presParOf" srcId="{83AA6ADC-30E9-45EB-94FD-4BD5D0C17C52}" destId="{8F6004CB-FC78-4A4D-805C-0243EBBCCDF3}" srcOrd="2" destOrd="0" presId="urn:microsoft.com/office/officeart/2018/2/layout/IconLabelDescriptionList"/>
    <dgm:cxn modelId="{80631973-6F1C-453A-B424-527C0B589B83}" type="presParOf" srcId="{83AA6ADC-30E9-45EB-94FD-4BD5D0C17C52}" destId="{8E84C608-C6E7-4D0B-95C2-F34DE05C6A03}" srcOrd="3" destOrd="0" presId="urn:microsoft.com/office/officeart/2018/2/layout/IconLabelDescriptionList"/>
    <dgm:cxn modelId="{D24A0182-FA03-46E8-8C7C-1F62D23B6896}" type="presParOf" srcId="{83AA6ADC-30E9-45EB-94FD-4BD5D0C17C52}" destId="{1BBCC3B3-0E87-4BA5-BD0C-03CDD4310926}" srcOrd="4" destOrd="0" presId="urn:microsoft.com/office/officeart/2018/2/layout/IconLabelDescriptionList"/>
    <dgm:cxn modelId="{17547D43-F208-4247-93E0-8F299B524204}" type="presParOf" srcId="{2A879665-E92B-481A-A729-D42E748725E2}" destId="{9A404A46-D957-4CAA-BCB9-2A99BC3A04B8}" srcOrd="3" destOrd="0" presId="urn:microsoft.com/office/officeart/2018/2/layout/IconLabelDescriptionList"/>
    <dgm:cxn modelId="{B7ECCAFC-FEFB-4242-AE23-0FEEE4BD4728}" type="presParOf" srcId="{2A879665-E92B-481A-A729-D42E748725E2}" destId="{21BB97FA-E044-43A3-ABDC-31F37059BBF7}" srcOrd="4" destOrd="0" presId="urn:microsoft.com/office/officeart/2018/2/layout/IconLabelDescriptionList"/>
    <dgm:cxn modelId="{91658E73-35AA-414B-BD5B-B12AC1CD75C1}" type="presParOf" srcId="{21BB97FA-E044-43A3-ABDC-31F37059BBF7}" destId="{C7AAA3CB-1628-489B-A1D5-EEB718E3BC89}" srcOrd="0" destOrd="0" presId="urn:microsoft.com/office/officeart/2018/2/layout/IconLabelDescriptionList"/>
    <dgm:cxn modelId="{CF5608A4-22B6-4D6C-83B3-3E2E8415A8C3}" type="presParOf" srcId="{21BB97FA-E044-43A3-ABDC-31F37059BBF7}" destId="{84433FA1-7E30-4897-84D1-E3D8196FE16D}" srcOrd="1" destOrd="0" presId="urn:microsoft.com/office/officeart/2018/2/layout/IconLabelDescriptionList"/>
    <dgm:cxn modelId="{877E6247-BA79-4167-A1AD-6A47DF00C51D}" type="presParOf" srcId="{21BB97FA-E044-43A3-ABDC-31F37059BBF7}" destId="{2FA053CF-1F63-4F61-A9DD-B013ABFE229A}" srcOrd="2" destOrd="0" presId="urn:microsoft.com/office/officeart/2018/2/layout/IconLabelDescriptionList"/>
    <dgm:cxn modelId="{0B8757E6-208A-4719-908D-8B3B108BC8C4}" type="presParOf" srcId="{21BB97FA-E044-43A3-ABDC-31F37059BBF7}" destId="{73D8B8D8-BB81-4079-98D4-5010C288FEE3}" srcOrd="3" destOrd="0" presId="urn:microsoft.com/office/officeart/2018/2/layout/IconLabelDescriptionList"/>
    <dgm:cxn modelId="{1D17045F-2F5C-45A3-832C-E15E981724AA}" type="presParOf" srcId="{21BB97FA-E044-43A3-ABDC-31F37059BBF7}" destId="{D68AF165-635A-43C6-8906-C7FFFC583FEB}" srcOrd="4" destOrd="0" presId="urn:microsoft.com/office/officeart/2018/2/layout/IconLabelDescriptionList"/>
    <dgm:cxn modelId="{B6E753AF-D865-493C-BE22-F57003EA9AF5}" type="presParOf" srcId="{2A879665-E92B-481A-A729-D42E748725E2}" destId="{17A2BD06-EAB6-4FE9-A7A9-96D53279AC5C}" srcOrd="5" destOrd="0" presId="urn:microsoft.com/office/officeart/2018/2/layout/IconLabelDescriptionList"/>
    <dgm:cxn modelId="{C29B3A92-4D78-471C-88D0-5FB7CB5A2489}" type="presParOf" srcId="{2A879665-E92B-481A-A729-D42E748725E2}" destId="{8D3F7BC9-3176-4615-A3A3-6E914D2FBE36}" srcOrd="6" destOrd="0" presId="urn:microsoft.com/office/officeart/2018/2/layout/IconLabelDescriptionList"/>
    <dgm:cxn modelId="{6395F6AE-4A24-4825-8102-E8DCC3CEF11A}" type="presParOf" srcId="{8D3F7BC9-3176-4615-A3A3-6E914D2FBE36}" destId="{EB2DBE4E-E9B6-473C-8FFA-40BCB765B3D6}" srcOrd="0" destOrd="0" presId="urn:microsoft.com/office/officeart/2018/2/layout/IconLabelDescriptionList"/>
    <dgm:cxn modelId="{A4ED8EA4-317F-46F6-9A44-F9B24A02A9FB}" type="presParOf" srcId="{8D3F7BC9-3176-4615-A3A3-6E914D2FBE36}" destId="{13F750AA-C21D-4F92-9F4B-CC7231FF1AB9}" srcOrd="1" destOrd="0" presId="urn:microsoft.com/office/officeart/2018/2/layout/IconLabelDescriptionList"/>
    <dgm:cxn modelId="{587B5FDA-AB86-4312-93BC-547804334501}" type="presParOf" srcId="{8D3F7BC9-3176-4615-A3A3-6E914D2FBE36}" destId="{1A6199E6-F128-4495-98AF-ADB74959D542}" srcOrd="2" destOrd="0" presId="urn:microsoft.com/office/officeart/2018/2/layout/IconLabelDescriptionList"/>
    <dgm:cxn modelId="{36D2A997-0D6D-49DF-ACBA-4875737E18C9}" type="presParOf" srcId="{8D3F7BC9-3176-4615-A3A3-6E914D2FBE36}" destId="{6B7D9BCD-59DA-4871-B684-52FB7EBB4053}" srcOrd="3" destOrd="0" presId="urn:microsoft.com/office/officeart/2018/2/layout/IconLabelDescriptionList"/>
    <dgm:cxn modelId="{E88CB5C4-D7C8-4F42-87BC-6BCBC72A49F4}" type="presParOf" srcId="{8D3F7BC9-3176-4615-A3A3-6E914D2FBE36}" destId="{787DA506-9CFA-4F54-8EF4-8352588B1417}"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45568-D12D-4A44-A4BD-5361B74D368A}">
      <dsp:nvSpPr>
        <dsp:cNvPr id="0" name=""/>
        <dsp:cNvSpPr/>
      </dsp:nvSpPr>
      <dsp:spPr>
        <a:xfrm>
          <a:off x="778897" y="1124479"/>
          <a:ext cx="788501" cy="788501"/>
        </a:xfrm>
        <a:prstGeom prst="rect">
          <a:avLst/>
        </a:prstGeom>
        <a:blipFill rotWithShape="1">
          <a:blip xmlns:r="http://schemas.openxmlformats.org/officeDocument/2006/relationships">
            <a:extLst>
              <a:ext uri="{96DAC541-7B7A-43D3-8B79-37D633B846F1}">
                <asvg:svgBlip xmlns:asvg="http://schemas.microsoft.com/office/drawing/2016/SVG/main" r:embed="rId1"/>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A747B0-4682-45BB-8EA0-1FFD2B5CC8C6}">
      <dsp:nvSpPr>
        <dsp:cNvPr id="0" name=""/>
        <dsp:cNvSpPr/>
      </dsp:nvSpPr>
      <dsp:spPr>
        <a:xfrm>
          <a:off x="11451" y="2040881"/>
          <a:ext cx="2486631" cy="642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ts val="300"/>
            </a:spcBef>
            <a:spcAft>
              <a:spcPts val="300"/>
            </a:spcAft>
            <a:buNone/>
            <a:defRPr b="1"/>
          </a:pPr>
          <a:r>
            <a:rPr lang="en-AU" sz="1600" kern="1200">
              <a:latin typeface="Arial" panose="020B0604020202020204" pitchFamily="34" charset="0"/>
              <a:cs typeface="Arial" panose="020B0604020202020204" pitchFamily="34" charset="0"/>
            </a:rPr>
            <a:t>Provide quality UDI data</a:t>
          </a:r>
          <a:endParaRPr lang="en-US" sz="1600" kern="1200">
            <a:latin typeface="Arial" panose="020B0604020202020204" pitchFamily="34" charset="0"/>
            <a:cs typeface="Arial" panose="020B0604020202020204" pitchFamily="34" charset="0"/>
          </a:endParaRPr>
        </a:p>
      </dsp:txBody>
      <dsp:txXfrm>
        <a:off x="11451" y="2040881"/>
        <a:ext cx="2486631" cy="642805"/>
      </dsp:txXfrm>
    </dsp:sp>
    <dsp:sp modelId="{90B0E4A4-7574-48F7-B064-D851520D5E74}">
      <dsp:nvSpPr>
        <dsp:cNvPr id="0" name=""/>
        <dsp:cNvSpPr/>
      </dsp:nvSpPr>
      <dsp:spPr>
        <a:xfrm>
          <a:off x="11451" y="2724330"/>
          <a:ext cx="2486631" cy="64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ts val="300"/>
            </a:spcBef>
            <a:spcAft>
              <a:spcPts val="300"/>
            </a:spcAft>
            <a:buNone/>
          </a:pPr>
          <a:r>
            <a:rPr lang="en-GB" sz="1200" b="0" i="0" kern="1200">
              <a:latin typeface="Arial" panose="020B0604020202020204" pitchFamily="34" charset="0"/>
              <a:cs typeface="Arial" panose="020B0604020202020204" pitchFamily="34" charset="0"/>
            </a:rPr>
            <a:t>Ensure all data is true, accurate and authorised for use.</a:t>
          </a:r>
          <a:endParaRPr lang="en-US" sz="1200" kern="1200">
            <a:latin typeface="Arial" panose="020B0604020202020204" pitchFamily="34" charset="0"/>
            <a:cs typeface="Arial" panose="020B0604020202020204" pitchFamily="34" charset="0"/>
          </a:endParaRPr>
        </a:p>
        <a:p>
          <a:pPr marL="0" lvl="0" indent="0" algn="l" defTabSz="1600200">
            <a:lnSpc>
              <a:spcPct val="100000"/>
            </a:lnSpc>
            <a:spcBef>
              <a:spcPts val="300"/>
            </a:spcBef>
            <a:spcAft>
              <a:spcPts val="300"/>
            </a:spcAft>
            <a:buNone/>
          </a:pPr>
          <a:endParaRPr lang="en-AU" sz="3600" kern="1200">
            <a:latin typeface="Arial" panose="020B0604020202020204" pitchFamily="34" charset="0"/>
            <a:cs typeface="Arial" panose="020B0604020202020204" pitchFamily="34" charset="0"/>
          </a:endParaRPr>
        </a:p>
        <a:p>
          <a:pPr marL="0" lvl="0" indent="0" algn="l" defTabSz="1600200">
            <a:lnSpc>
              <a:spcPct val="100000"/>
            </a:lnSpc>
            <a:spcBef>
              <a:spcPts val="300"/>
            </a:spcBef>
            <a:spcAft>
              <a:spcPts val="300"/>
            </a:spcAft>
            <a:buNone/>
          </a:pPr>
          <a:endParaRPr lang="en-AU" sz="3600" kern="1200">
            <a:latin typeface="Arial" panose="020B0604020202020204" pitchFamily="34" charset="0"/>
            <a:cs typeface="Arial" panose="020B0604020202020204" pitchFamily="34" charset="0"/>
          </a:endParaRPr>
        </a:p>
      </dsp:txBody>
      <dsp:txXfrm>
        <a:off x="11451" y="2724330"/>
        <a:ext cx="2486631" cy="646797"/>
      </dsp:txXfrm>
    </dsp:sp>
    <dsp:sp modelId="{7425363E-F0D5-4AA7-944B-7194089BEB2F}">
      <dsp:nvSpPr>
        <dsp:cNvPr id="0" name=""/>
        <dsp:cNvSpPr/>
      </dsp:nvSpPr>
      <dsp:spPr>
        <a:xfrm>
          <a:off x="3744641" y="1144843"/>
          <a:ext cx="788501" cy="788501"/>
        </a:xfrm>
        <a:prstGeom prst="rect">
          <a:avLst/>
        </a:prstGeom>
        <a:blipFill rotWithShape="1">
          <a:blip xmlns:r="http://schemas.openxmlformats.org/officeDocument/2006/relationships">
            <a:extLs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6004CB-FC78-4A4D-805C-0243EBBCCDF3}">
      <dsp:nvSpPr>
        <dsp:cNvPr id="0" name=""/>
        <dsp:cNvSpPr/>
      </dsp:nvSpPr>
      <dsp:spPr>
        <a:xfrm>
          <a:off x="2933243" y="2040881"/>
          <a:ext cx="2486631" cy="642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ts val="300"/>
            </a:spcBef>
            <a:spcAft>
              <a:spcPts val="300"/>
            </a:spcAft>
            <a:buNone/>
            <a:defRPr b="1"/>
          </a:pPr>
          <a:r>
            <a:rPr lang="en-AU" sz="1600" kern="1200">
              <a:latin typeface="Arial" panose="020B0604020202020204" pitchFamily="34" charset="0"/>
              <a:cs typeface="Arial" panose="020B0604020202020204" pitchFamily="34" charset="0"/>
            </a:rPr>
            <a:t>Protect access and credentials </a:t>
          </a:r>
          <a:endParaRPr lang="en-US" sz="1600" kern="1200">
            <a:latin typeface="Arial" panose="020B0604020202020204" pitchFamily="34" charset="0"/>
            <a:cs typeface="Arial" panose="020B0604020202020204" pitchFamily="34" charset="0"/>
          </a:endParaRPr>
        </a:p>
      </dsp:txBody>
      <dsp:txXfrm>
        <a:off x="2933243" y="2040881"/>
        <a:ext cx="2486631" cy="642805"/>
      </dsp:txXfrm>
    </dsp:sp>
    <dsp:sp modelId="{1BBCC3B3-0E87-4BA5-BD0C-03CDD4310926}">
      <dsp:nvSpPr>
        <dsp:cNvPr id="0" name=""/>
        <dsp:cNvSpPr/>
      </dsp:nvSpPr>
      <dsp:spPr>
        <a:xfrm>
          <a:off x="2933243" y="2724330"/>
          <a:ext cx="2486631" cy="64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ts val="300"/>
            </a:spcBef>
            <a:spcAft>
              <a:spcPts val="300"/>
            </a:spcAft>
            <a:buNone/>
          </a:pPr>
          <a:r>
            <a:rPr lang="en-AU" sz="1200" kern="1200" dirty="0">
              <a:latin typeface="Arial" panose="020B0604020202020204" pitchFamily="34" charset="0"/>
              <a:cs typeface="Arial" panose="020B0604020202020204" pitchFamily="34" charset="0"/>
            </a:rPr>
            <a:t>Ensure user accounts, passwords, Client IDs, Secrets and Subscription Keys are kept safe &amp; secure</a:t>
          </a:r>
          <a:endParaRPr lang="en-US" sz="1200" kern="1200" dirty="0">
            <a:latin typeface="Arial" panose="020B0604020202020204" pitchFamily="34" charset="0"/>
            <a:cs typeface="Arial" panose="020B0604020202020204" pitchFamily="34" charset="0"/>
          </a:endParaRPr>
        </a:p>
        <a:p>
          <a:pPr marL="0" lvl="0" indent="0" algn="l" defTabSz="533400">
            <a:lnSpc>
              <a:spcPct val="100000"/>
            </a:lnSpc>
            <a:spcBef>
              <a:spcPts val="300"/>
            </a:spcBef>
            <a:spcAft>
              <a:spcPts val="300"/>
            </a:spcAft>
            <a:buNone/>
          </a:pPr>
          <a:r>
            <a:rPr lang="en-AU" sz="1200" kern="1200">
              <a:latin typeface="Arial" panose="020B0604020202020204" pitchFamily="34" charset="0"/>
              <a:cs typeface="Arial" panose="020B0604020202020204" pitchFamily="34" charset="0"/>
            </a:rPr>
            <a:t>Take reasonable steps to prevent unauthorised access</a:t>
          </a:r>
          <a:endParaRPr lang="en-US" sz="1200" kern="1200">
            <a:latin typeface="Arial" panose="020B0604020202020204" pitchFamily="34" charset="0"/>
            <a:cs typeface="Arial" panose="020B0604020202020204" pitchFamily="34" charset="0"/>
          </a:endParaRPr>
        </a:p>
        <a:p>
          <a:pPr marL="0" lvl="0" indent="0" algn="l" defTabSz="533400">
            <a:lnSpc>
              <a:spcPct val="100000"/>
            </a:lnSpc>
            <a:spcBef>
              <a:spcPts val="300"/>
            </a:spcBef>
            <a:spcAft>
              <a:spcPts val="300"/>
            </a:spcAft>
            <a:buNone/>
          </a:pPr>
          <a:r>
            <a:rPr lang="en-AU" sz="1200" kern="1200">
              <a:latin typeface="Arial" panose="020B0604020202020204" pitchFamily="34" charset="0"/>
              <a:cs typeface="Arial" panose="020B0604020202020204" pitchFamily="34" charset="0"/>
            </a:rPr>
            <a:t>Tell the TGA immediately if any are compromised.</a:t>
          </a:r>
          <a:endParaRPr lang="en-US" sz="1200" kern="1200">
            <a:latin typeface="Arial" panose="020B0604020202020204" pitchFamily="34" charset="0"/>
            <a:cs typeface="Arial" panose="020B0604020202020204" pitchFamily="34" charset="0"/>
          </a:endParaRPr>
        </a:p>
      </dsp:txBody>
      <dsp:txXfrm>
        <a:off x="2933243" y="2724330"/>
        <a:ext cx="2486631" cy="646797"/>
      </dsp:txXfrm>
    </dsp:sp>
    <dsp:sp modelId="{C7AAA3CB-1628-489B-A1D5-EEB718E3BC89}">
      <dsp:nvSpPr>
        <dsp:cNvPr id="0" name=""/>
        <dsp:cNvSpPr/>
      </dsp:nvSpPr>
      <dsp:spPr>
        <a:xfrm>
          <a:off x="6652575" y="1144843"/>
          <a:ext cx="788501" cy="78850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053CF-1F63-4F61-A9DD-B013ABFE229A}">
      <dsp:nvSpPr>
        <dsp:cNvPr id="0" name=""/>
        <dsp:cNvSpPr/>
      </dsp:nvSpPr>
      <dsp:spPr>
        <a:xfrm>
          <a:off x="5855035" y="2040881"/>
          <a:ext cx="2486631" cy="642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ts val="300"/>
            </a:spcBef>
            <a:spcAft>
              <a:spcPts val="300"/>
            </a:spcAft>
            <a:buNone/>
            <a:defRPr b="1"/>
          </a:pPr>
          <a:r>
            <a:rPr lang="en-AU" sz="1600" kern="1200">
              <a:latin typeface="Arial" panose="020B0604020202020204" pitchFamily="34" charset="0"/>
              <a:cs typeface="Arial" panose="020B0604020202020204" pitchFamily="34" charset="0"/>
            </a:rPr>
            <a:t>Ensure cyber resilience of the interface</a:t>
          </a:r>
          <a:endParaRPr lang="en-US" sz="1600" kern="1200">
            <a:latin typeface="Arial" panose="020B0604020202020204" pitchFamily="34" charset="0"/>
            <a:cs typeface="Arial" panose="020B0604020202020204" pitchFamily="34" charset="0"/>
          </a:endParaRPr>
        </a:p>
      </dsp:txBody>
      <dsp:txXfrm>
        <a:off x="5855035" y="2040881"/>
        <a:ext cx="2486631" cy="642805"/>
      </dsp:txXfrm>
    </dsp:sp>
    <dsp:sp modelId="{D68AF165-635A-43C6-8906-C7FFFC583FEB}">
      <dsp:nvSpPr>
        <dsp:cNvPr id="0" name=""/>
        <dsp:cNvSpPr/>
      </dsp:nvSpPr>
      <dsp:spPr>
        <a:xfrm>
          <a:off x="5855035" y="2724330"/>
          <a:ext cx="2486631" cy="64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ts val="300"/>
            </a:spcBef>
            <a:spcAft>
              <a:spcPts val="300"/>
            </a:spcAft>
            <a:buNone/>
          </a:pPr>
          <a:r>
            <a:rPr lang="en-AU" sz="1200" kern="1200" dirty="0">
              <a:latin typeface="Arial" panose="020B0604020202020204" pitchFamily="34" charset="0"/>
              <a:cs typeface="Arial" panose="020B0604020202020204" pitchFamily="34" charset="0"/>
            </a:rPr>
            <a:t>Ensure the interface:</a:t>
          </a:r>
          <a:endParaRPr lang="en-US" sz="1200" kern="1200" dirty="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Does not pose security risk to the TGA or users of the data</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Does not contain harmful code and will not transmit harmful code to the TGA</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Complies with industry standard security requirements.</a:t>
          </a:r>
          <a:endParaRPr lang="en-US" sz="1200" kern="1200">
            <a:latin typeface="Arial" panose="020B0604020202020204" pitchFamily="34" charset="0"/>
            <a:cs typeface="Arial" panose="020B0604020202020204" pitchFamily="34" charset="0"/>
          </a:endParaRPr>
        </a:p>
        <a:p>
          <a:pPr marL="0" lvl="0" indent="0" algn="l" defTabSz="533400">
            <a:lnSpc>
              <a:spcPct val="100000"/>
            </a:lnSpc>
            <a:spcBef>
              <a:spcPts val="300"/>
            </a:spcBef>
            <a:spcAft>
              <a:spcPts val="300"/>
            </a:spcAft>
            <a:buNone/>
          </a:pPr>
          <a:endParaRPr lang="en-AU" sz="1200" kern="1200" dirty="0">
            <a:latin typeface="Arial" panose="020B0604020202020204" pitchFamily="34" charset="0"/>
            <a:cs typeface="Arial" panose="020B0604020202020204" pitchFamily="34" charset="0"/>
          </a:endParaRPr>
        </a:p>
        <a:p>
          <a:pPr marL="0" lvl="0" indent="0" algn="l" defTabSz="533400">
            <a:lnSpc>
              <a:spcPct val="100000"/>
            </a:lnSpc>
            <a:spcBef>
              <a:spcPts val="300"/>
            </a:spcBef>
            <a:spcAft>
              <a:spcPts val="300"/>
            </a:spcAft>
            <a:buNone/>
          </a:pPr>
          <a:r>
            <a:rPr lang="en-AU" sz="1200" kern="1200" dirty="0">
              <a:latin typeface="Arial" panose="020B0604020202020204" pitchFamily="34" charset="0"/>
              <a:cs typeface="Arial" panose="020B0604020202020204" pitchFamily="34" charset="0"/>
            </a:rPr>
            <a:t>Undertake periodic security assessment and provide evidence to TGA when requested.</a:t>
          </a:r>
          <a:endParaRPr lang="en-US" sz="1200" kern="1200" dirty="0">
            <a:latin typeface="Arial" panose="020B0604020202020204" pitchFamily="34" charset="0"/>
            <a:cs typeface="Arial" panose="020B0604020202020204" pitchFamily="34" charset="0"/>
          </a:endParaRPr>
        </a:p>
      </dsp:txBody>
      <dsp:txXfrm>
        <a:off x="5855035" y="2724330"/>
        <a:ext cx="2486631" cy="646797"/>
      </dsp:txXfrm>
    </dsp:sp>
    <dsp:sp modelId="{EB2DBE4E-E9B6-473C-8FFA-40BCB765B3D6}">
      <dsp:nvSpPr>
        <dsp:cNvPr id="0" name=""/>
        <dsp:cNvSpPr/>
      </dsp:nvSpPr>
      <dsp:spPr>
        <a:xfrm>
          <a:off x="9552495" y="1115536"/>
          <a:ext cx="788501" cy="788501"/>
        </a:xfrm>
        <a:prstGeom prst="rect">
          <a:avLst/>
        </a:prstGeom>
        <a:blipFill rotWithShape="1">
          <a:blip xmlns:r="http://schemas.openxmlformats.org/officeDocument/2006/relationships">
            <a:extLst>
              <a:ext uri="{96DAC541-7B7A-43D3-8B79-37D633B846F1}">
                <asvg:svgBlip xmlns:asvg="http://schemas.microsoft.com/office/drawing/2016/SVG/main" r:embed="rId4"/>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6199E6-F128-4495-98AF-ADB74959D542}">
      <dsp:nvSpPr>
        <dsp:cNvPr id="0" name=""/>
        <dsp:cNvSpPr/>
      </dsp:nvSpPr>
      <dsp:spPr>
        <a:xfrm>
          <a:off x="8776828" y="2040881"/>
          <a:ext cx="2486631" cy="642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ts val="300"/>
            </a:spcBef>
            <a:spcAft>
              <a:spcPts val="300"/>
            </a:spcAft>
            <a:buNone/>
            <a:defRPr b="1"/>
          </a:pPr>
          <a:r>
            <a:rPr lang="en-AU" sz="1600" kern="1200">
              <a:latin typeface="Arial" panose="020B0604020202020204" pitchFamily="34" charset="0"/>
              <a:cs typeface="Arial" panose="020B0604020202020204" pitchFamily="34" charset="0"/>
            </a:rPr>
            <a:t>Manage actions of third party data providers </a:t>
          </a:r>
          <a:br>
            <a:rPr lang="en-AU" sz="1600" kern="1200">
              <a:latin typeface="Arial" panose="020B0604020202020204" pitchFamily="34" charset="0"/>
              <a:cs typeface="Arial" panose="020B0604020202020204" pitchFamily="34" charset="0"/>
            </a:rPr>
          </a:br>
          <a:r>
            <a:rPr lang="en-AU" sz="1200" kern="1200">
              <a:latin typeface="Arial" panose="020B0604020202020204" pitchFamily="34" charset="0"/>
              <a:cs typeface="Arial" panose="020B0604020202020204" pitchFamily="34" charset="0"/>
            </a:rPr>
            <a:t>(or similar software providers)</a:t>
          </a:r>
          <a:endParaRPr lang="en-US" sz="1600" kern="1200">
            <a:latin typeface="Arial" panose="020B0604020202020204" pitchFamily="34" charset="0"/>
            <a:cs typeface="Arial" panose="020B0604020202020204" pitchFamily="34" charset="0"/>
          </a:endParaRPr>
        </a:p>
      </dsp:txBody>
      <dsp:txXfrm>
        <a:off x="8776828" y="2040881"/>
        <a:ext cx="2486631" cy="642805"/>
      </dsp:txXfrm>
    </dsp:sp>
    <dsp:sp modelId="{787DA506-9CFA-4F54-8EF4-8352588B1417}">
      <dsp:nvSpPr>
        <dsp:cNvPr id="0" name=""/>
        <dsp:cNvSpPr/>
      </dsp:nvSpPr>
      <dsp:spPr>
        <a:xfrm>
          <a:off x="8776828" y="2724330"/>
          <a:ext cx="2486631" cy="646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ts val="300"/>
            </a:spcBef>
            <a:spcAft>
              <a:spcPts val="300"/>
            </a:spcAft>
            <a:buNone/>
          </a:pPr>
          <a:r>
            <a:rPr lang="en-AU" sz="1200" kern="1200">
              <a:latin typeface="Arial" panose="020B0604020202020204" pitchFamily="34" charset="0"/>
              <a:cs typeface="Arial" panose="020B0604020202020204" pitchFamily="34" charset="0"/>
            </a:rPr>
            <a:t>You will:</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Manage access for third party data providers</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Ensure third party data providers meet the requirements and any future changes </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Maintain a written agreement with third party data providers</a:t>
          </a:r>
          <a:endParaRPr lang="en-US" sz="1200" kern="1200">
            <a:latin typeface="Arial" panose="020B0604020202020204" pitchFamily="34" charset="0"/>
            <a:cs typeface="Arial" panose="020B0604020202020204" pitchFamily="34" charset="0"/>
          </a:endParaRPr>
        </a:p>
        <a:p>
          <a:pPr marL="114300" lvl="1" indent="-114300" algn="l" defTabSz="533400">
            <a:lnSpc>
              <a:spcPct val="90000"/>
            </a:lnSpc>
            <a:spcBef>
              <a:spcPts val="300"/>
            </a:spcBef>
            <a:spcAft>
              <a:spcPts val="300"/>
            </a:spcAft>
            <a:buChar char="•"/>
          </a:pPr>
          <a:r>
            <a:rPr lang="en-AU" sz="1200" kern="1200">
              <a:latin typeface="Arial" panose="020B0604020202020204" pitchFamily="34" charset="0"/>
              <a:cs typeface="Arial" panose="020B0604020202020204" pitchFamily="34" charset="0"/>
            </a:rPr>
            <a:t>If agreements are revoked, ensure third party data providers can no longer access AusUDID on your behalf. TGA may request evidence of this agreement at any time.</a:t>
          </a:r>
          <a:endParaRPr lang="en-US" sz="1200" kern="1200">
            <a:latin typeface="Arial" panose="020B0604020202020204" pitchFamily="34" charset="0"/>
            <a:cs typeface="Arial" panose="020B0604020202020204" pitchFamily="34" charset="0"/>
          </a:endParaRPr>
        </a:p>
      </dsp:txBody>
      <dsp:txXfrm>
        <a:off x="8776828" y="2724330"/>
        <a:ext cx="2486631" cy="646797"/>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98AF0D8-0FF8-4BD4-8BD0-5404918DDBEE}" type="datetimeFigureOut">
              <a:rPr lang="en-AU" smtClean="0"/>
              <a:t>29/05/2026</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E8F6169-CCA2-4EEE-A172-04768820A021}" type="slidenum">
              <a:rPr lang="en-AU" smtClean="0"/>
              <a:t>‹#›</a:t>
            </a:fld>
            <a:endParaRPr lang="en-AU"/>
          </a:p>
        </p:txBody>
      </p:sp>
    </p:spTree>
    <p:extLst>
      <p:ext uri="{BB962C8B-B14F-4D97-AF65-F5344CB8AC3E}">
        <p14:creationId xmlns:p14="http://schemas.microsoft.com/office/powerpoint/2010/main" val="978292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A9265-B9EA-BFCF-AFF8-B115E0594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95D899-A6E6-2F09-3591-FAC4240B26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9858F9-D8CD-321C-AA2D-C271EEF7E82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8662385-A2E3-B90A-DFD6-62834ADD642C}"/>
              </a:ext>
            </a:extLst>
          </p:cNvPr>
          <p:cNvSpPr>
            <a:spLocks noGrp="1"/>
          </p:cNvSpPr>
          <p:nvPr>
            <p:ph type="sldNum" sz="quarter" idx="5"/>
          </p:nvPr>
        </p:nvSpPr>
        <p:spPr/>
        <p:txBody>
          <a:bodyPr/>
          <a:lstStyle/>
          <a:p>
            <a:fld id="{3E8F6169-CCA2-4EEE-A172-04768820A021}" type="slidenum">
              <a:rPr lang="en-AU" smtClean="0"/>
              <a:t>2</a:t>
            </a:fld>
            <a:endParaRPr lang="en-AU"/>
          </a:p>
        </p:txBody>
      </p:sp>
    </p:spTree>
    <p:extLst>
      <p:ext uri="{BB962C8B-B14F-4D97-AF65-F5344CB8AC3E}">
        <p14:creationId xmlns:p14="http://schemas.microsoft.com/office/powerpoint/2010/main" val="785524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A762A-8504-E9DD-801A-E79D81127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F6743-F577-835B-33EC-AADA386675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8FDB8E-8630-B13B-F230-4624B91B1794}"/>
              </a:ext>
            </a:extLst>
          </p:cNvPr>
          <p:cNvSpPr>
            <a:spLocks noGrp="1"/>
          </p:cNvSpPr>
          <p:nvPr>
            <p:ph type="body" idx="1"/>
          </p:nvPr>
        </p:nvSpPr>
        <p:spPr/>
        <p:txBody>
          <a:bodyPr/>
          <a:lstStyle/>
          <a:p>
            <a:pPr lvl="1">
              <a:buFont typeface="Arial" panose="020B0604020202020204" pitchFamily="34" charset="0"/>
            </a:pPr>
            <a:endParaRPr lang="en-AU"/>
          </a:p>
        </p:txBody>
      </p:sp>
      <p:sp>
        <p:nvSpPr>
          <p:cNvPr id="4" name="Slide Number Placeholder 3">
            <a:extLst>
              <a:ext uri="{FF2B5EF4-FFF2-40B4-BE49-F238E27FC236}">
                <a16:creationId xmlns:a16="http://schemas.microsoft.com/office/drawing/2014/main" id="{96373848-3353-E4E4-9FC7-424724D28708}"/>
              </a:ext>
            </a:extLst>
          </p:cNvPr>
          <p:cNvSpPr>
            <a:spLocks noGrp="1"/>
          </p:cNvSpPr>
          <p:nvPr>
            <p:ph type="sldNum" sz="quarter" idx="5"/>
          </p:nvPr>
        </p:nvSpPr>
        <p:spPr/>
        <p:txBody>
          <a:bodyPr/>
          <a:lstStyle/>
          <a:p>
            <a:fld id="{3E8F6169-CCA2-4EEE-A172-04768820A021}" type="slidenum">
              <a:rPr lang="en-AU" smtClean="0"/>
              <a:t>13</a:t>
            </a:fld>
            <a:endParaRPr lang="en-AU"/>
          </a:p>
        </p:txBody>
      </p:sp>
    </p:spTree>
    <p:extLst>
      <p:ext uri="{BB962C8B-B14F-4D97-AF65-F5344CB8AC3E}">
        <p14:creationId xmlns:p14="http://schemas.microsoft.com/office/powerpoint/2010/main" val="2875215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1DB17-3655-9E04-BDAE-B0B2A75BCB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B27318-B4BC-F895-13FF-C0F013D02B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5EED5-4BCC-EC01-2DDD-88B26FF11B44}"/>
              </a:ext>
            </a:extLst>
          </p:cNvPr>
          <p:cNvSpPr>
            <a:spLocks noGrp="1"/>
          </p:cNvSpPr>
          <p:nvPr>
            <p:ph type="body" idx="1"/>
          </p:nvPr>
        </p:nvSpPr>
        <p:spPr/>
        <p:txBody>
          <a:bodyPr/>
          <a:lstStyle/>
          <a:p>
            <a:pPr lvl="1">
              <a:buFont typeface="Arial" panose="020B0604020202020204" pitchFamily="34" charset="0"/>
            </a:pPr>
            <a:endParaRPr lang="en-AU"/>
          </a:p>
        </p:txBody>
      </p:sp>
      <p:sp>
        <p:nvSpPr>
          <p:cNvPr id="4" name="Slide Number Placeholder 3">
            <a:extLst>
              <a:ext uri="{FF2B5EF4-FFF2-40B4-BE49-F238E27FC236}">
                <a16:creationId xmlns:a16="http://schemas.microsoft.com/office/drawing/2014/main" id="{8DAF5C62-95AB-3865-CA32-A7C4FE7D1C67}"/>
              </a:ext>
            </a:extLst>
          </p:cNvPr>
          <p:cNvSpPr>
            <a:spLocks noGrp="1"/>
          </p:cNvSpPr>
          <p:nvPr>
            <p:ph type="sldNum" sz="quarter" idx="5"/>
          </p:nvPr>
        </p:nvSpPr>
        <p:spPr/>
        <p:txBody>
          <a:bodyPr/>
          <a:lstStyle/>
          <a:p>
            <a:fld id="{3E8F6169-CCA2-4EEE-A172-04768820A021}" type="slidenum">
              <a:rPr lang="en-AU" smtClean="0"/>
              <a:t>14</a:t>
            </a:fld>
            <a:endParaRPr lang="en-AU"/>
          </a:p>
        </p:txBody>
      </p:sp>
    </p:spTree>
    <p:extLst>
      <p:ext uri="{BB962C8B-B14F-4D97-AF65-F5344CB8AC3E}">
        <p14:creationId xmlns:p14="http://schemas.microsoft.com/office/powerpoint/2010/main" val="1010562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3F8EF-BA79-FD32-83BF-05833B4065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ECE978-ACF7-62D2-CD18-4CB15DABD4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110C2-AF49-006A-992C-EB9E19F39AAE}"/>
              </a:ext>
            </a:extLst>
          </p:cNvPr>
          <p:cNvSpPr>
            <a:spLocks noGrp="1"/>
          </p:cNvSpPr>
          <p:nvPr>
            <p:ph type="body" idx="1"/>
          </p:nvPr>
        </p:nvSpPr>
        <p:spPr/>
        <p:txBody>
          <a:bodyPr/>
          <a:lstStyle/>
          <a:p>
            <a:pPr lvl="1">
              <a:buFont typeface="Arial" panose="020B0604020202020204" pitchFamily="34" charset="0"/>
            </a:pPr>
            <a:endParaRPr lang="en-AU"/>
          </a:p>
        </p:txBody>
      </p:sp>
      <p:sp>
        <p:nvSpPr>
          <p:cNvPr id="4" name="Slide Number Placeholder 3">
            <a:extLst>
              <a:ext uri="{FF2B5EF4-FFF2-40B4-BE49-F238E27FC236}">
                <a16:creationId xmlns:a16="http://schemas.microsoft.com/office/drawing/2014/main" id="{F51FE4D4-3082-B2D9-1458-8A5D1A2B2593}"/>
              </a:ext>
            </a:extLst>
          </p:cNvPr>
          <p:cNvSpPr>
            <a:spLocks noGrp="1"/>
          </p:cNvSpPr>
          <p:nvPr>
            <p:ph type="sldNum" sz="quarter" idx="5"/>
          </p:nvPr>
        </p:nvSpPr>
        <p:spPr/>
        <p:txBody>
          <a:bodyPr/>
          <a:lstStyle/>
          <a:p>
            <a:fld id="{3E8F6169-CCA2-4EEE-A172-04768820A021}" type="slidenum">
              <a:rPr lang="en-AU" smtClean="0"/>
              <a:t>15</a:t>
            </a:fld>
            <a:endParaRPr lang="en-AU"/>
          </a:p>
        </p:txBody>
      </p:sp>
    </p:spTree>
    <p:extLst>
      <p:ext uri="{BB962C8B-B14F-4D97-AF65-F5344CB8AC3E}">
        <p14:creationId xmlns:p14="http://schemas.microsoft.com/office/powerpoint/2010/main" val="2725700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B88B6-B89C-9F8D-0E6E-65C9A51DF4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BA85E5-1957-E70D-D2FD-06486C9F59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CF2421-4C80-723A-30DF-1C7F93651042}"/>
              </a:ext>
            </a:extLst>
          </p:cNvPr>
          <p:cNvSpPr>
            <a:spLocks noGrp="1"/>
          </p:cNvSpPr>
          <p:nvPr>
            <p:ph type="body" idx="1"/>
          </p:nvPr>
        </p:nvSpPr>
        <p:spPr/>
        <p:txBody>
          <a:bodyPr/>
          <a:lstStyle/>
          <a:p>
            <a:endParaRPr lang="en-AU"/>
          </a:p>
          <a:p>
            <a:endParaRPr lang="en-AU"/>
          </a:p>
          <a:p>
            <a:endParaRPr lang="en-AU"/>
          </a:p>
          <a:p>
            <a:endParaRPr lang="en-AU"/>
          </a:p>
        </p:txBody>
      </p:sp>
      <p:sp>
        <p:nvSpPr>
          <p:cNvPr id="4" name="Slide Number Placeholder 3">
            <a:extLst>
              <a:ext uri="{FF2B5EF4-FFF2-40B4-BE49-F238E27FC236}">
                <a16:creationId xmlns:a16="http://schemas.microsoft.com/office/drawing/2014/main" id="{0F87E24D-7F9B-11CC-1CF3-29FABD377934}"/>
              </a:ext>
            </a:extLst>
          </p:cNvPr>
          <p:cNvSpPr>
            <a:spLocks noGrp="1"/>
          </p:cNvSpPr>
          <p:nvPr>
            <p:ph type="sldNum" sz="quarter" idx="5"/>
          </p:nvPr>
        </p:nvSpPr>
        <p:spPr/>
        <p:txBody>
          <a:bodyPr/>
          <a:lstStyle/>
          <a:p>
            <a:fld id="{3E8F6169-CCA2-4EEE-A172-04768820A021}" type="slidenum">
              <a:rPr lang="en-AU" smtClean="0"/>
              <a:t>16</a:t>
            </a:fld>
            <a:endParaRPr lang="en-AU"/>
          </a:p>
        </p:txBody>
      </p:sp>
    </p:spTree>
    <p:extLst>
      <p:ext uri="{BB962C8B-B14F-4D97-AF65-F5344CB8AC3E}">
        <p14:creationId xmlns:p14="http://schemas.microsoft.com/office/powerpoint/2010/main" val="995076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692C1-A7B4-5D1B-8AA2-578FEDA4BB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B639D-2208-AB74-254C-95099DC5B9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E1A44-09BF-6967-48EF-AFBB338A38B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D277604-4E9E-25B2-72D1-598536665487}"/>
              </a:ext>
            </a:extLst>
          </p:cNvPr>
          <p:cNvSpPr>
            <a:spLocks noGrp="1"/>
          </p:cNvSpPr>
          <p:nvPr>
            <p:ph type="sldNum" sz="quarter" idx="5"/>
          </p:nvPr>
        </p:nvSpPr>
        <p:spPr/>
        <p:txBody>
          <a:bodyPr/>
          <a:lstStyle/>
          <a:p>
            <a:fld id="{3E8F6169-CCA2-4EEE-A172-04768820A021}" type="slidenum">
              <a:rPr lang="en-AU" smtClean="0"/>
              <a:t>18</a:t>
            </a:fld>
            <a:endParaRPr lang="en-AU"/>
          </a:p>
        </p:txBody>
      </p:sp>
    </p:spTree>
    <p:extLst>
      <p:ext uri="{BB962C8B-B14F-4D97-AF65-F5344CB8AC3E}">
        <p14:creationId xmlns:p14="http://schemas.microsoft.com/office/powerpoint/2010/main" val="2508581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16ED-56B6-C439-1C13-F77300750D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204754-21F7-A390-FB0E-80B189A151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112FF6-8435-B7B2-361B-310DE5BC81D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9412C2C-6B25-C2F0-741D-28C1577F9813}"/>
              </a:ext>
            </a:extLst>
          </p:cNvPr>
          <p:cNvSpPr>
            <a:spLocks noGrp="1"/>
          </p:cNvSpPr>
          <p:nvPr>
            <p:ph type="sldNum" sz="quarter" idx="5"/>
          </p:nvPr>
        </p:nvSpPr>
        <p:spPr/>
        <p:txBody>
          <a:bodyPr/>
          <a:lstStyle/>
          <a:p>
            <a:fld id="{3E8F6169-CCA2-4EEE-A172-04768820A021}" type="slidenum">
              <a:rPr lang="en-AU" smtClean="0"/>
              <a:t>19</a:t>
            </a:fld>
            <a:endParaRPr lang="en-AU"/>
          </a:p>
        </p:txBody>
      </p:sp>
    </p:spTree>
    <p:extLst>
      <p:ext uri="{BB962C8B-B14F-4D97-AF65-F5344CB8AC3E}">
        <p14:creationId xmlns:p14="http://schemas.microsoft.com/office/powerpoint/2010/main" val="3489933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84D4E-CCEE-1FB1-36BE-2774F3C625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5F244E-3219-DD36-7A1C-B8F8CAE54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025DF-28ED-D187-297C-6B5EF992734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892D3F5-43D1-AD10-17A3-BBBD3EEFAD67}"/>
              </a:ext>
            </a:extLst>
          </p:cNvPr>
          <p:cNvSpPr>
            <a:spLocks noGrp="1"/>
          </p:cNvSpPr>
          <p:nvPr>
            <p:ph type="sldNum" sz="quarter" idx="5"/>
          </p:nvPr>
        </p:nvSpPr>
        <p:spPr/>
        <p:txBody>
          <a:bodyPr/>
          <a:lstStyle/>
          <a:p>
            <a:fld id="{3E8F6169-CCA2-4EEE-A172-04768820A021}" type="slidenum">
              <a:rPr lang="en-AU" smtClean="0"/>
              <a:t>4</a:t>
            </a:fld>
            <a:endParaRPr lang="en-AU"/>
          </a:p>
        </p:txBody>
      </p:sp>
    </p:spTree>
    <p:extLst>
      <p:ext uri="{BB962C8B-B14F-4D97-AF65-F5344CB8AC3E}">
        <p14:creationId xmlns:p14="http://schemas.microsoft.com/office/powerpoint/2010/main" val="2306711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072B6-5668-C1D8-AC8A-EB772B9263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2FD2E9-8D0D-EED9-AF4D-4AEAD0A2E1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218EAC-1FA1-5445-F236-D3135F2FBDB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2C86451-63C4-D486-66FA-4233C407167A}"/>
              </a:ext>
            </a:extLst>
          </p:cNvPr>
          <p:cNvSpPr>
            <a:spLocks noGrp="1"/>
          </p:cNvSpPr>
          <p:nvPr>
            <p:ph type="sldNum" sz="quarter" idx="5"/>
          </p:nvPr>
        </p:nvSpPr>
        <p:spPr/>
        <p:txBody>
          <a:bodyPr/>
          <a:lstStyle/>
          <a:p>
            <a:fld id="{3E8F6169-CCA2-4EEE-A172-04768820A021}" type="slidenum">
              <a:rPr lang="en-AU" smtClean="0"/>
              <a:t>5</a:t>
            </a:fld>
            <a:endParaRPr lang="en-AU"/>
          </a:p>
        </p:txBody>
      </p:sp>
    </p:spTree>
    <p:extLst>
      <p:ext uri="{BB962C8B-B14F-4D97-AF65-F5344CB8AC3E}">
        <p14:creationId xmlns:p14="http://schemas.microsoft.com/office/powerpoint/2010/main" val="1772142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EB38C-F44D-591A-0FCB-FA18F55C0C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D68132-8DE7-C725-C089-6B7DFE9A51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F2A5E-7433-5509-6F31-692826D76AA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1F0F338-A477-FB48-552D-5FE89201BB6A}"/>
              </a:ext>
            </a:extLst>
          </p:cNvPr>
          <p:cNvSpPr>
            <a:spLocks noGrp="1"/>
          </p:cNvSpPr>
          <p:nvPr>
            <p:ph type="sldNum" sz="quarter" idx="5"/>
          </p:nvPr>
        </p:nvSpPr>
        <p:spPr/>
        <p:txBody>
          <a:bodyPr/>
          <a:lstStyle/>
          <a:p>
            <a:fld id="{3E8F6169-CCA2-4EEE-A172-04768820A021}" type="slidenum">
              <a:rPr lang="en-AU" smtClean="0"/>
              <a:t>7</a:t>
            </a:fld>
            <a:endParaRPr lang="en-AU"/>
          </a:p>
        </p:txBody>
      </p:sp>
    </p:spTree>
    <p:extLst>
      <p:ext uri="{BB962C8B-B14F-4D97-AF65-F5344CB8AC3E}">
        <p14:creationId xmlns:p14="http://schemas.microsoft.com/office/powerpoint/2010/main" val="686934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5132B-9F44-8951-8AC4-56CBFF3BBD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8E07BA-B7A5-BD75-23D5-60EE742D4C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7C0929-2197-81B0-DE14-4FD31AF0F2C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These requirements are in addition to common requirements such as intellectual property in the AusUDID remaining with the TGA, liabilities and indemnities</a:t>
            </a:r>
          </a:p>
        </p:txBody>
      </p:sp>
      <p:sp>
        <p:nvSpPr>
          <p:cNvPr id="4" name="Slide Number Placeholder 3">
            <a:extLst>
              <a:ext uri="{FF2B5EF4-FFF2-40B4-BE49-F238E27FC236}">
                <a16:creationId xmlns:a16="http://schemas.microsoft.com/office/drawing/2014/main" id="{375EDED4-38C2-2818-5CB3-A971E4979048}"/>
              </a:ext>
            </a:extLst>
          </p:cNvPr>
          <p:cNvSpPr>
            <a:spLocks noGrp="1"/>
          </p:cNvSpPr>
          <p:nvPr>
            <p:ph type="sldNum" sz="quarter" idx="5"/>
          </p:nvPr>
        </p:nvSpPr>
        <p:spPr/>
        <p:txBody>
          <a:bodyPr/>
          <a:lstStyle/>
          <a:p>
            <a:fld id="{3E8F6169-CCA2-4EEE-A172-04768820A021}" type="slidenum">
              <a:rPr lang="en-AU" smtClean="0"/>
              <a:t>8</a:t>
            </a:fld>
            <a:endParaRPr lang="en-AU"/>
          </a:p>
        </p:txBody>
      </p:sp>
    </p:spTree>
    <p:extLst>
      <p:ext uri="{BB962C8B-B14F-4D97-AF65-F5344CB8AC3E}">
        <p14:creationId xmlns:p14="http://schemas.microsoft.com/office/powerpoint/2010/main" val="1532705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2492A-CC7E-0246-E3D1-F2F2DBE581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F1121D-5F5D-E2C6-F403-4D772398F0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83B6F-7F2B-5105-23ED-9FF0C302F90B}"/>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3AA9E78-AB82-DB37-D359-846C90229A91}"/>
              </a:ext>
            </a:extLst>
          </p:cNvPr>
          <p:cNvSpPr>
            <a:spLocks noGrp="1"/>
          </p:cNvSpPr>
          <p:nvPr>
            <p:ph type="sldNum" sz="quarter" idx="5"/>
          </p:nvPr>
        </p:nvSpPr>
        <p:spPr/>
        <p:txBody>
          <a:bodyPr/>
          <a:lstStyle/>
          <a:p>
            <a:fld id="{3E8F6169-CCA2-4EEE-A172-04768820A021}" type="slidenum">
              <a:rPr lang="en-AU" smtClean="0"/>
              <a:t>9</a:t>
            </a:fld>
            <a:endParaRPr lang="en-AU"/>
          </a:p>
        </p:txBody>
      </p:sp>
    </p:spTree>
    <p:extLst>
      <p:ext uri="{BB962C8B-B14F-4D97-AF65-F5344CB8AC3E}">
        <p14:creationId xmlns:p14="http://schemas.microsoft.com/office/powerpoint/2010/main" val="1425673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7ECEA-7691-A80E-0DE0-101EA92C5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4C0A62-69E6-45D1-FFF3-E07AF7B710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5915B4-6213-EC7F-8E7E-FAD01C179F42}"/>
              </a:ext>
            </a:extLst>
          </p:cNvPr>
          <p:cNvSpPr>
            <a:spLocks noGrp="1"/>
          </p:cNvSpPr>
          <p:nvPr>
            <p:ph type="body" idx="1"/>
          </p:nvPr>
        </p:nvSpPr>
        <p:spPr/>
        <p:txBody>
          <a:bodyPr/>
          <a:lstStyle/>
          <a:p>
            <a:pPr lvl="1">
              <a:buFont typeface="Arial" panose="020B0604020202020204" pitchFamily="34" charset="0"/>
            </a:pPr>
            <a:endParaRPr lang="en-AU"/>
          </a:p>
        </p:txBody>
      </p:sp>
      <p:sp>
        <p:nvSpPr>
          <p:cNvPr id="4" name="Slide Number Placeholder 3">
            <a:extLst>
              <a:ext uri="{FF2B5EF4-FFF2-40B4-BE49-F238E27FC236}">
                <a16:creationId xmlns:a16="http://schemas.microsoft.com/office/drawing/2014/main" id="{1B75522F-FB61-5ADB-3DEA-BB9EE34FBC41}"/>
              </a:ext>
            </a:extLst>
          </p:cNvPr>
          <p:cNvSpPr>
            <a:spLocks noGrp="1"/>
          </p:cNvSpPr>
          <p:nvPr>
            <p:ph type="sldNum" sz="quarter" idx="5"/>
          </p:nvPr>
        </p:nvSpPr>
        <p:spPr/>
        <p:txBody>
          <a:bodyPr/>
          <a:lstStyle/>
          <a:p>
            <a:fld id="{3E8F6169-CCA2-4EEE-A172-04768820A021}" type="slidenum">
              <a:rPr lang="en-AU" smtClean="0"/>
              <a:t>10</a:t>
            </a:fld>
            <a:endParaRPr lang="en-AU"/>
          </a:p>
        </p:txBody>
      </p:sp>
    </p:spTree>
    <p:extLst>
      <p:ext uri="{BB962C8B-B14F-4D97-AF65-F5344CB8AC3E}">
        <p14:creationId xmlns:p14="http://schemas.microsoft.com/office/powerpoint/2010/main" val="517639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73C08-9030-296C-0D54-DB4897B141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B1557-313C-844C-09CF-523472A65D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7A4170-1BCD-BE32-D254-E03D02087978}"/>
              </a:ext>
            </a:extLst>
          </p:cNvPr>
          <p:cNvSpPr>
            <a:spLocks noGrp="1"/>
          </p:cNvSpPr>
          <p:nvPr>
            <p:ph type="body" idx="1"/>
          </p:nvPr>
        </p:nvSpPr>
        <p:spPr/>
        <p:txBody>
          <a:bodyPr/>
          <a:lstStyle/>
          <a:p>
            <a:endParaRPr lang="en-AU"/>
          </a:p>
          <a:p>
            <a:endParaRPr lang="en-AU"/>
          </a:p>
        </p:txBody>
      </p:sp>
      <p:sp>
        <p:nvSpPr>
          <p:cNvPr id="4" name="Slide Number Placeholder 3">
            <a:extLst>
              <a:ext uri="{FF2B5EF4-FFF2-40B4-BE49-F238E27FC236}">
                <a16:creationId xmlns:a16="http://schemas.microsoft.com/office/drawing/2014/main" id="{0345C4E8-1102-9DA8-DE12-3EFD26A03A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5C3022-1A81-4F38-B58C-DB484DCE5BE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31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1B2E8-864D-3739-70A9-926AD4D23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F0A6A-29F8-8CA6-0EC3-B57159D0A2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5CDE8C-9EFF-1C15-BB9D-812C8F87DADA}"/>
              </a:ext>
            </a:extLst>
          </p:cNvPr>
          <p:cNvSpPr>
            <a:spLocks noGrp="1"/>
          </p:cNvSpPr>
          <p:nvPr>
            <p:ph type="body" idx="1"/>
          </p:nvPr>
        </p:nvSpPr>
        <p:spPr/>
        <p:txBody>
          <a:bodyPr/>
          <a:lstStyle/>
          <a:p>
            <a:endParaRPr lang="en-AU"/>
          </a:p>
          <a:p>
            <a:endParaRPr lang="en-AU"/>
          </a:p>
        </p:txBody>
      </p:sp>
      <p:sp>
        <p:nvSpPr>
          <p:cNvPr id="4" name="Slide Number Placeholder 3">
            <a:extLst>
              <a:ext uri="{FF2B5EF4-FFF2-40B4-BE49-F238E27FC236}">
                <a16:creationId xmlns:a16="http://schemas.microsoft.com/office/drawing/2014/main" id="{CE9B7D7A-4748-3395-F97C-B5CB7C5BFF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5C3022-1A81-4F38-B58C-DB484DCE5BE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2047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B4E77-8FDA-F583-16B4-8B9F566D9B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B78382C0-9A37-0138-660E-C18771FB11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BCECE137-C124-A80F-0322-C4BEB645449D}"/>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7FDE9131-0177-DE47-0E37-5839BB72B06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BC9B7E8-1520-AF65-D0C2-D1345D341C90}"/>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2326989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1B919-1DBC-99C8-8C76-935D3A93E17A}"/>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081C4D0C-2E90-D4AD-6F36-00CC87D296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C0E85E8-5A75-330B-5392-7DC2A0A9B503}"/>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95BBD588-1F64-2952-CDDD-697F60ABE19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C69F3B2-CA78-B6D5-0F02-D79376377688}"/>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2933615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C98EF6-8C33-C1F8-C898-34FFA7DD510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4218B79-3C6A-96E2-0A49-E4B140FEFF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7876A46-C7D6-EACA-02DA-E0FAE01CD81B}"/>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3CD942B6-2BD9-7364-F861-B6D0B09A9A2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4207CC9-4728-C56B-9E2B-36982A7E669C}"/>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2808861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column text slide">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0C09BA6-F5D2-4E0D-9B6F-3A67B7D74BF0}"/>
              </a:ext>
            </a:extLst>
          </p:cNvPr>
          <p:cNvSpPr>
            <a:spLocks noGrp="1"/>
          </p:cNvSpPr>
          <p:nvPr>
            <p:ph type="body" sz="quarter" idx="11" hasCustomPrompt="1"/>
          </p:nvPr>
        </p:nvSpPr>
        <p:spPr>
          <a:xfrm>
            <a:off x="899998" y="1558008"/>
            <a:ext cx="10391999" cy="582612"/>
          </a:xfrm>
          <a:prstGeom prst="rect">
            <a:avLst/>
          </a:prstGeom>
        </p:spPr>
        <p:txBody>
          <a:bodyPr anchor="ctr" anchorCtr="0"/>
          <a:lstStyle>
            <a:lvl1pPr marL="0" indent="0">
              <a:buNone/>
              <a:defRPr sz="2000" spc="-50" baseline="0">
                <a:solidFill>
                  <a:schemeClr val="accent1"/>
                </a:solidFill>
              </a:defRPr>
            </a:lvl1pPr>
            <a:lvl2pPr marL="457200" indent="0">
              <a:buNone/>
              <a:defRPr/>
            </a:lvl2pPr>
          </a:lstStyle>
          <a:p>
            <a:pPr lvl="0"/>
            <a:r>
              <a:rPr lang="en-US"/>
              <a:t>Subheading/quote</a:t>
            </a:r>
          </a:p>
        </p:txBody>
      </p:sp>
      <p:sp>
        <p:nvSpPr>
          <p:cNvPr id="13" name="Text Placeholder 12">
            <a:extLst>
              <a:ext uri="{FF2B5EF4-FFF2-40B4-BE49-F238E27FC236}">
                <a16:creationId xmlns:a16="http://schemas.microsoft.com/office/drawing/2014/main" id="{1B859153-760C-4645-AD81-0E57F600CBD4}"/>
              </a:ext>
            </a:extLst>
          </p:cNvPr>
          <p:cNvSpPr>
            <a:spLocks noGrp="1"/>
          </p:cNvSpPr>
          <p:nvPr>
            <p:ph type="body" sz="quarter" idx="12" hasCustomPrompt="1"/>
          </p:nvPr>
        </p:nvSpPr>
        <p:spPr>
          <a:xfrm>
            <a:off x="899999" y="2325758"/>
            <a:ext cx="10391998" cy="3625178"/>
          </a:xfrm>
          <a:prstGeom prst="rect">
            <a:avLst/>
          </a:prstGeom>
        </p:spPr>
        <p:txBody>
          <a:bodyPr>
            <a:normAutofit/>
          </a:bodyPr>
          <a:lstStyle>
            <a:lvl1pPr marL="0" indent="0">
              <a:buNone/>
              <a:defRPr sz="1400" baseline="0">
                <a:solidFill>
                  <a:schemeClr val="tx1"/>
                </a:solidFill>
              </a:defRPr>
            </a:lvl1pPr>
            <a:lvl2pPr marL="457200" indent="-252000" defTabSz="720000">
              <a:buClr>
                <a:schemeClr val="tx1"/>
              </a:buClr>
              <a:buFont typeface="Arial" panose="020B0604020202020204" pitchFamily="34" charset="0"/>
              <a:buChar char="•"/>
              <a:defRPr baseline="0">
                <a:solidFill>
                  <a:schemeClr val="tx1"/>
                </a:solidFill>
              </a:defRPr>
            </a:lvl2pPr>
            <a:lvl3pPr marL="914400" indent="-252000">
              <a:buClr>
                <a:schemeClr val="tx1"/>
              </a:buClr>
              <a:buFont typeface="Arial" panose="020B0604020202020204" pitchFamily="34" charset="0"/>
              <a:buChar char="•"/>
              <a:defRPr baseline="0">
                <a:solidFill>
                  <a:schemeClr val="tx1"/>
                </a:solidFill>
              </a:defRPr>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47FB8DC8-0E7F-4EE8-9DF4-D0FEF9304704}"/>
              </a:ext>
            </a:extLst>
          </p:cNvPr>
          <p:cNvSpPr>
            <a:spLocks noGrp="1"/>
          </p:cNvSpPr>
          <p:nvPr>
            <p:ph type="ftr" sz="quarter" idx="13"/>
          </p:nvPr>
        </p:nvSpPr>
        <p:spPr/>
        <p:txBody>
          <a:bodyPr/>
          <a:lstStyle/>
          <a:p>
            <a:pPr algn="r"/>
            <a:r>
              <a:rPr lang="en-AU"/>
              <a:t>Therapeutic Goods Administration – tga.gov.au</a:t>
            </a:r>
          </a:p>
        </p:txBody>
      </p:sp>
      <p:sp>
        <p:nvSpPr>
          <p:cNvPr id="7" name="Text Placeholder 7">
            <a:extLst>
              <a:ext uri="{FF2B5EF4-FFF2-40B4-BE49-F238E27FC236}">
                <a16:creationId xmlns:a16="http://schemas.microsoft.com/office/drawing/2014/main" id="{6A8E1B58-273E-48FB-B816-FAAD11F98B47}"/>
              </a:ext>
            </a:extLst>
          </p:cNvPr>
          <p:cNvSpPr>
            <a:spLocks noGrp="1"/>
          </p:cNvSpPr>
          <p:nvPr>
            <p:ph type="body" sz="quarter" idx="10" hasCustomPrompt="1"/>
          </p:nvPr>
        </p:nvSpPr>
        <p:spPr>
          <a:xfrm>
            <a:off x="900000" y="833508"/>
            <a:ext cx="10392000" cy="550018"/>
          </a:xfrm>
          <a:prstGeom prst="rect">
            <a:avLst/>
          </a:prstGeom>
          <a:ln>
            <a:noFill/>
          </a:ln>
        </p:spPr>
        <p:txBody>
          <a:bodyPr anchor="b" anchorCtr="0"/>
          <a:lstStyle>
            <a:lvl1pPr marL="0" indent="0">
              <a:buNone/>
              <a:defRPr sz="3000" spc="-50" baseline="0">
                <a:solidFill>
                  <a:schemeClr val="tx2"/>
                </a:solidFill>
              </a:defRPr>
            </a:lvl1pPr>
          </a:lstStyle>
          <a:p>
            <a:pPr lvl="0"/>
            <a:r>
              <a:rPr lang="en-US"/>
              <a:t>Heading 1</a:t>
            </a:r>
          </a:p>
        </p:txBody>
      </p:sp>
    </p:spTree>
    <p:extLst>
      <p:ext uri="{BB962C8B-B14F-4D97-AF65-F5344CB8AC3E}">
        <p14:creationId xmlns:p14="http://schemas.microsoft.com/office/powerpoint/2010/main" val="1128018477"/>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slide 2">
    <p:spTree>
      <p:nvGrpSpPr>
        <p:cNvPr id="1" name=""/>
        <p:cNvGrpSpPr/>
        <p:nvPr/>
      </p:nvGrpSpPr>
      <p:grpSpPr>
        <a:xfrm>
          <a:off x="0" y="0"/>
          <a:ext cx="0" cy="0"/>
          <a:chOff x="0" y="0"/>
          <a:chExt cx="0" cy="0"/>
        </a:xfrm>
      </p:grpSpPr>
      <p:pic>
        <p:nvPicPr>
          <p:cNvPr id="3" name="Picture 2" descr="A blue and white rectangle&#10;&#10;AI-generated content may be incorrect.">
            <a:extLst>
              <a:ext uri="{FF2B5EF4-FFF2-40B4-BE49-F238E27FC236}">
                <a16:creationId xmlns:a16="http://schemas.microsoft.com/office/drawing/2014/main" id="{EC3C94CB-E499-ED7B-D3E9-3CDC7BE4C540}"/>
              </a:ext>
            </a:extLst>
          </p:cNvPr>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9" name="Oval 8">
            <a:extLst>
              <a:ext uri="{FF2B5EF4-FFF2-40B4-BE49-F238E27FC236}">
                <a16:creationId xmlns:a16="http://schemas.microsoft.com/office/drawing/2014/main" id="{13EDA8A6-2695-104C-9A56-EAD5E4E3C54D}"/>
              </a:ext>
            </a:extLst>
          </p:cNvPr>
          <p:cNvSpPr/>
          <p:nvPr userDrawn="1"/>
        </p:nvSpPr>
        <p:spPr>
          <a:xfrm>
            <a:off x="850899" y="5269454"/>
            <a:ext cx="719667" cy="719667"/>
          </a:xfrm>
          <a:prstGeom prst="ellipse">
            <a:avLst/>
          </a:prstGeom>
          <a:solidFill>
            <a:srgbClr val="C5B4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387E310B-D93D-F1FF-A102-7A468997FD3D}"/>
              </a:ext>
            </a:extLst>
          </p:cNvPr>
          <p:cNvSpPr/>
          <p:nvPr userDrawn="1"/>
        </p:nvSpPr>
        <p:spPr>
          <a:xfrm>
            <a:off x="850900" y="2259231"/>
            <a:ext cx="719667" cy="719667"/>
          </a:xfrm>
          <a:prstGeom prst="ellipse">
            <a:avLst/>
          </a:prstGeom>
          <a:solidFill>
            <a:srgbClr val="7D55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1380BAEC-3300-EDB2-858C-E1C14964898A}"/>
              </a:ext>
            </a:extLst>
          </p:cNvPr>
          <p:cNvSpPr/>
          <p:nvPr userDrawn="1"/>
        </p:nvSpPr>
        <p:spPr>
          <a:xfrm>
            <a:off x="850899" y="3287931"/>
            <a:ext cx="719667" cy="719667"/>
          </a:xfrm>
          <a:prstGeom prst="ellipse">
            <a:avLst/>
          </a:prstGeom>
          <a:solidFill>
            <a:srgbClr val="967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26710325-DA0B-990A-AAF0-2C2BD64CC21B}"/>
              </a:ext>
            </a:extLst>
          </p:cNvPr>
          <p:cNvSpPr/>
          <p:nvPr userDrawn="1"/>
        </p:nvSpPr>
        <p:spPr>
          <a:xfrm>
            <a:off x="850898" y="4240754"/>
            <a:ext cx="719667" cy="719667"/>
          </a:xfrm>
          <a:prstGeom prst="ellipse">
            <a:avLst/>
          </a:prstGeom>
          <a:solidFill>
            <a:srgbClr val="AD96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49983ACB-6D19-E3D1-C49F-85E253AC308E}"/>
              </a:ext>
            </a:extLst>
          </p:cNvPr>
          <p:cNvSpPr/>
          <p:nvPr userDrawn="1"/>
        </p:nvSpPr>
        <p:spPr>
          <a:xfrm>
            <a:off x="850899" y="1286677"/>
            <a:ext cx="719667" cy="719667"/>
          </a:xfrm>
          <a:prstGeom prst="ellipse">
            <a:avLst/>
          </a:prstGeom>
          <a:solidFill>
            <a:srgbClr val="44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355993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mage to the left text to the right regular">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A9D404C3-66AC-4F5D-B603-81E568BBB317}"/>
              </a:ext>
            </a:extLst>
          </p:cNvPr>
          <p:cNvSpPr>
            <a:spLocks noGrp="1"/>
          </p:cNvSpPr>
          <p:nvPr>
            <p:ph type="subTitle" idx="1" hasCustomPrompt="1"/>
          </p:nvPr>
        </p:nvSpPr>
        <p:spPr>
          <a:xfrm>
            <a:off x="6291072" y="2160001"/>
            <a:ext cx="5000929" cy="649875"/>
          </a:xfrm>
          <a:prstGeom prst="rect">
            <a:avLst/>
          </a:prstGeom>
        </p:spPr>
        <p:txBody>
          <a:bodyPr anchor="ctr"/>
          <a:lstStyle>
            <a:lvl1pPr marL="0" indent="0" algn="l">
              <a:buNone/>
              <a:defRPr sz="2000">
                <a:solidFill>
                  <a:schemeClr val="accent1"/>
                </a:solidFill>
                <a:latin typeface="Arial" panose="020B0604020202020204" pitchFamily="34" charset="0"/>
                <a:cs typeface="Arial" panose="020B0604020202020204" pitchFamily="34" charset="0"/>
              </a:defRPr>
            </a:lvl1pPr>
            <a:lvl2pPr marL="457063" indent="0" algn="ctr">
              <a:buNone/>
              <a:defRPr sz="2000"/>
            </a:lvl2pPr>
            <a:lvl3pPr marL="914126" indent="0" algn="ctr">
              <a:buNone/>
              <a:defRPr sz="1800"/>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Text to the right image to the left</a:t>
            </a:r>
          </a:p>
        </p:txBody>
      </p:sp>
      <p:sp>
        <p:nvSpPr>
          <p:cNvPr id="7" name="Text Placeholder 12">
            <a:extLst>
              <a:ext uri="{FF2B5EF4-FFF2-40B4-BE49-F238E27FC236}">
                <a16:creationId xmlns:a16="http://schemas.microsoft.com/office/drawing/2014/main" id="{13D23F28-4147-4427-AFC6-57090065C1CB}"/>
              </a:ext>
            </a:extLst>
          </p:cNvPr>
          <p:cNvSpPr>
            <a:spLocks noGrp="1"/>
          </p:cNvSpPr>
          <p:nvPr>
            <p:ph type="body" sz="quarter" idx="12" hasCustomPrompt="1"/>
          </p:nvPr>
        </p:nvSpPr>
        <p:spPr>
          <a:xfrm>
            <a:off x="6291072" y="2950663"/>
            <a:ext cx="5000929" cy="2827337"/>
          </a:xfrm>
          <a:prstGeom prst="rect">
            <a:avLst/>
          </a:prstGeom>
        </p:spPr>
        <p:txBody>
          <a:bodyPr>
            <a:normAutofit/>
          </a:bodyPr>
          <a:lstStyle>
            <a:lvl1pPr marL="0" indent="0">
              <a:buNone/>
              <a:defRPr sz="1400" baseline="0">
                <a:solidFill>
                  <a:schemeClr val="bg2"/>
                </a:solidFill>
              </a:defRPr>
            </a:lvl1pPr>
            <a:lvl2pPr>
              <a:defRPr baseline="0"/>
            </a:lvl2pPr>
            <a:lvl3pPr>
              <a:defRPr baseline="0"/>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727" lvl="1" indent="-285664"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727" lvl="1" indent="-285664"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727" lvl="1" indent="-285664"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199790" lvl="2" indent="-285664"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199790" lvl="2" indent="-285664"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9" name="Picture Placeholder 8">
            <a:extLst>
              <a:ext uri="{FF2B5EF4-FFF2-40B4-BE49-F238E27FC236}">
                <a16:creationId xmlns:a16="http://schemas.microsoft.com/office/drawing/2014/main" id="{39C50274-C7D3-44E5-BBF2-A3CF690B095E}"/>
              </a:ext>
            </a:extLst>
          </p:cNvPr>
          <p:cNvSpPr>
            <a:spLocks noGrp="1"/>
          </p:cNvSpPr>
          <p:nvPr>
            <p:ph type="pic" sz="quarter" idx="13" hasCustomPrompt="1"/>
          </p:nvPr>
        </p:nvSpPr>
        <p:spPr>
          <a:xfrm>
            <a:off x="899999" y="2314576"/>
            <a:ext cx="5195888" cy="3463925"/>
          </a:xfrm>
          <a:prstGeom prst="rect">
            <a:avLst/>
          </a:prstGeom>
        </p:spPr>
        <p:txBody>
          <a:bodyPr/>
          <a:lstStyle>
            <a:lvl1pPr marL="0" indent="0">
              <a:buNone/>
              <a:defRPr sz="1400">
                <a:solidFill>
                  <a:schemeClr val="bg2">
                    <a:lumMod val="20000"/>
                    <a:lumOff val="80000"/>
                  </a:schemeClr>
                </a:solidFill>
              </a:defRPr>
            </a:lvl1pPr>
          </a:lstStyle>
          <a:p>
            <a:r>
              <a:rPr lang="en-AU"/>
              <a:t>Insert your picture here</a:t>
            </a:r>
          </a:p>
        </p:txBody>
      </p:sp>
      <p:sp>
        <p:nvSpPr>
          <p:cNvPr id="5" name="Footer Placeholder 4">
            <a:extLst>
              <a:ext uri="{FF2B5EF4-FFF2-40B4-BE49-F238E27FC236}">
                <a16:creationId xmlns:a16="http://schemas.microsoft.com/office/drawing/2014/main" id="{C2A02C00-F79A-4B66-ABD2-B367591E838B}"/>
              </a:ext>
            </a:extLst>
          </p:cNvPr>
          <p:cNvSpPr>
            <a:spLocks noGrp="1"/>
          </p:cNvSpPr>
          <p:nvPr>
            <p:ph type="ftr" sz="quarter" idx="14"/>
          </p:nvPr>
        </p:nvSpPr>
        <p:spPr/>
        <p:txBody>
          <a:bodyPr/>
          <a:lstStyle/>
          <a:p>
            <a:pPr algn="r"/>
            <a:r>
              <a:rPr lang="en-AU"/>
              <a:t>Therapeutic Goods Administration – tga.gov.au</a:t>
            </a:r>
          </a:p>
        </p:txBody>
      </p:sp>
      <p:sp>
        <p:nvSpPr>
          <p:cNvPr id="8" name="Title 1">
            <a:extLst>
              <a:ext uri="{FF2B5EF4-FFF2-40B4-BE49-F238E27FC236}">
                <a16:creationId xmlns:a16="http://schemas.microsoft.com/office/drawing/2014/main" id="{CD5971B5-ACF4-46CD-AA81-01E292597933}"/>
              </a:ext>
            </a:extLst>
          </p:cNvPr>
          <p:cNvSpPr>
            <a:spLocks noGrp="1"/>
          </p:cNvSpPr>
          <p:nvPr>
            <p:ph type="ctrTitle" hasCustomPrompt="1"/>
          </p:nvPr>
        </p:nvSpPr>
        <p:spPr>
          <a:xfrm>
            <a:off x="900000" y="1080001"/>
            <a:ext cx="10392001" cy="896937"/>
          </a:xfrm>
          <a:prstGeom prst="rect">
            <a:avLst/>
          </a:prstGeom>
        </p:spPr>
        <p:txBody>
          <a:bodyPr anchor="b"/>
          <a:lstStyle>
            <a:lvl1pPr algn="l">
              <a:defRPr sz="2999">
                <a:solidFill>
                  <a:schemeClr val="tx2"/>
                </a:solidFill>
                <a:latin typeface="Arial" panose="020B0604020202020204" pitchFamily="34" charset="0"/>
                <a:cs typeface="Arial" panose="020B0604020202020204" pitchFamily="34" charset="0"/>
              </a:defRPr>
            </a:lvl1pPr>
          </a:lstStyle>
          <a:p>
            <a:r>
              <a:rPr lang="en-US"/>
              <a:t>Heading 1</a:t>
            </a:r>
            <a:endParaRPr lang="en-AU"/>
          </a:p>
        </p:txBody>
      </p:sp>
    </p:spTree>
    <p:extLst>
      <p:ext uri="{BB962C8B-B14F-4D97-AF65-F5344CB8AC3E}">
        <p14:creationId xmlns:p14="http://schemas.microsoft.com/office/powerpoint/2010/main" val="7839669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knowledgement of Country">
    <p:spTree>
      <p:nvGrpSpPr>
        <p:cNvPr id="1" name=""/>
        <p:cNvGrpSpPr/>
        <p:nvPr/>
      </p:nvGrpSpPr>
      <p:grpSpPr>
        <a:xfrm>
          <a:off x="0" y="0"/>
          <a:ext cx="0" cy="0"/>
          <a:chOff x="0" y="0"/>
          <a:chExt cx="0" cy="0"/>
        </a:xfrm>
      </p:grpSpPr>
      <p:pic>
        <p:nvPicPr>
          <p:cNvPr id="8" name="Picture 7" descr="A view of the earth from space&#10;&#10;Description automatically generated with low confidence">
            <a:extLst>
              <a:ext uri="{FF2B5EF4-FFF2-40B4-BE49-F238E27FC236}">
                <a16:creationId xmlns:a16="http://schemas.microsoft.com/office/drawing/2014/main" id="{2280CF0E-6594-4B46-A08E-FF33ED2DB20E}"/>
              </a:ext>
            </a:extLst>
          </p:cNvPr>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t="6" b="36132"/>
          <a:stretch/>
        </p:blipFill>
        <p:spPr>
          <a:xfrm>
            <a:off x="0" y="2488336"/>
            <a:ext cx="12192000" cy="4392000"/>
          </a:xfrm>
          <a:prstGeom prst="rect">
            <a:avLst/>
          </a:prstGeom>
        </p:spPr>
      </p:pic>
      <p:sp>
        <p:nvSpPr>
          <p:cNvPr id="3" name="Footer Placeholder 2">
            <a:extLst>
              <a:ext uri="{FF2B5EF4-FFF2-40B4-BE49-F238E27FC236}">
                <a16:creationId xmlns:a16="http://schemas.microsoft.com/office/drawing/2014/main" id="{47FB8DC8-0E7F-4EE8-9DF4-D0FEF9304704}"/>
              </a:ext>
            </a:extLst>
          </p:cNvPr>
          <p:cNvSpPr>
            <a:spLocks noGrp="1"/>
          </p:cNvSpPr>
          <p:nvPr>
            <p:ph type="ftr" sz="quarter" idx="13"/>
          </p:nvPr>
        </p:nvSpPr>
        <p:spPr/>
        <p:txBody>
          <a:bodyPr/>
          <a:lstStyle/>
          <a:p>
            <a:pPr algn="r"/>
            <a:r>
              <a:rPr lang="en-AU"/>
              <a:t>Therapeutic Goods Administration – tga.gov.au</a:t>
            </a:r>
          </a:p>
        </p:txBody>
      </p:sp>
      <p:sp>
        <p:nvSpPr>
          <p:cNvPr id="9" name="TextBox 8">
            <a:extLst>
              <a:ext uri="{FF2B5EF4-FFF2-40B4-BE49-F238E27FC236}">
                <a16:creationId xmlns:a16="http://schemas.microsoft.com/office/drawing/2014/main" id="{7DA93D94-E9A0-4F40-98F8-755BDED7192C}"/>
              </a:ext>
            </a:extLst>
          </p:cNvPr>
          <p:cNvSpPr txBox="1"/>
          <p:nvPr userDrawn="1"/>
        </p:nvSpPr>
        <p:spPr>
          <a:xfrm>
            <a:off x="899999" y="914419"/>
            <a:ext cx="10392000" cy="584775"/>
          </a:xfrm>
          <a:prstGeom prst="rect">
            <a:avLst/>
          </a:prstGeom>
          <a:noFill/>
        </p:spPr>
        <p:txBody>
          <a:bodyPr wrap="square" rtlCol="0">
            <a:spAutoFit/>
          </a:bodyPr>
          <a:lstStyle/>
          <a:p>
            <a:pPr lvl="0" algn="ctr"/>
            <a:r>
              <a:rPr lang="en-AU" sz="3200">
                <a:solidFill>
                  <a:srgbClr val="002060"/>
                </a:solidFill>
              </a:rPr>
              <a:t>Acknowledgement of Country</a:t>
            </a:r>
            <a:endParaRPr lang="en-US" sz="3200">
              <a:solidFill>
                <a:srgbClr val="002060"/>
              </a:solidFill>
            </a:endParaRPr>
          </a:p>
        </p:txBody>
      </p:sp>
      <p:sp>
        <p:nvSpPr>
          <p:cNvPr id="10" name="TextBox 9">
            <a:extLst>
              <a:ext uri="{FF2B5EF4-FFF2-40B4-BE49-F238E27FC236}">
                <a16:creationId xmlns:a16="http://schemas.microsoft.com/office/drawing/2014/main" id="{4DF40636-82DF-4924-94EF-C9FBF868BAA6}"/>
              </a:ext>
            </a:extLst>
          </p:cNvPr>
          <p:cNvSpPr txBox="1"/>
          <p:nvPr userDrawn="1"/>
        </p:nvSpPr>
        <p:spPr>
          <a:xfrm>
            <a:off x="1749285" y="1687732"/>
            <a:ext cx="8693428"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 would like to acknowledge the Traditional Owners and Custodians of the lands on which we meet today and pay my respects to Elders past and present.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AU"/>
          </a:p>
          <a:p>
            <a:pPr marL="0" marR="0" lvl="0" indent="0" algn="ctr" defTabSz="914400" rtl="0" eaLnBrk="1" fontAlgn="auto" latinLnBrk="0" hangingPunct="1">
              <a:lnSpc>
                <a:spcPct val="100000"/>
              </a:lnSpc>
              <a:spcBef>
                <a:spcPts val="0"/>
              </a:spcBef>
              <a:spcAft>
                <a:spcPts val="0"/>
              </a:spcAft>
              <a:buClrTx/>
              <a:buSzTx/>
              <a:buFontTx/>
              <a:buNone/>
              <a:tabLst/>
              <a:defRPr/>
            </a:pPr>
            <a:r>
              <a:rPr lang="en-AU"/>
              <a:t>I would like to extend that acknowledgement and respect to any </a:t>
            </a:r>
            <a:br>
              <a:rPr lang="en-AU"/>
            </a:br>
            <a:r>
              <a:rPr lang="en-AU"/>
              <a:t>Aboriginal and Torres Strait Islander peoples here today.</a:t>
            </a:r>
          </a:p>
          <a:p>
            <a:endParaRPr lang="en-AU"/>
          </a:p>
        </p:txBody>
      </p:sp>
    </p:spTree>
    <p:extLst>
      <p:ext uri="{BB962C8B-B14F-4D97-AF65-F5344CB8AC3E}">
        <p14:creationId xmlns:p14="http://schemas.microsoft.com/office/powerpoint/2010/main" val="1781810582"/>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text slide">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0C09BA6-F5D2-4E0D-9B6F-3A67B7D74BF0}"/>
              </a:ext>
            </a:extLst>
          </p:cNvPr>
          <p:cNvSpPr>
            <a:spLocks noGrp="1"/>
          </p:cNvSpPr>
          <p:nvPr>
            <p:ph type="body" sz="quarter" idx="11" hasCustomPrompt="1"/>
          </p:nvPr>
        </p:nvSpPr>
        <p:spPr>
          <a:xfrm>
            <a:off x="899998" y="1558008"/>
            <a:ext cx="10391999" cy="582612"/>
          </a:xfrm>
          <a:prstGeom prst="rect">
            <a:avLst/>
          </a:prstGeom>
        </p:spPr>
        <p:txBody>
          <a:bodyPr anchor="ctr" anchorCtr="0"/>
          <a:lstStyle>
            <a:lvl1pPr marL="0" indent="0">
              <a:buNone/>
              <a:defRPr sz="2000" spc="-50" baseline="0">
                <a:solidFill>
                  <a:schemeClr val="accent1"/>
                </a:solidFill>
              </a:defRPr>
            </a:lvl1pPr>
            <a:lvl2pPr marL="457200" indent="0">
              <a:buNone/>
              <a:defRPr/>
            </a:lvl2pPr>
          </a:lstStyle>
          <a:p>
            <a:pPr lvl="0"/>
            <a:r>
              <a:rPr lang="en-US"/>
              <a:t>Subheading/quote</a:t>
            </a:r>
          </a:p>
        </p:txBody>
      </p:sp>
      <p:sp>
        <p:nvSpPr>
          <p:cNvPr id="13" name="Text Placeholder 12">
            <a:extLst>
              <a:ext uri="{FF2B5EF4-FFF2-40B4-BE49-F238E27FC236}">
                <a16:creationId xmlns:a16="http://schemas.microsoft.com/office/drawing/2014/main" id="{1B859153-760C-4645-AD81-0E57F600CBD4}"/>
              </a:ext>
            </a:extLst>
          </p:cNvPr>
          <p:cNvSpPr>
            <a:spLocks noGrp="1"/>
          </p:cNvSpPr>
          <p:nvPr>
            <p:ph type="body" sz="quarter" idx="12" hasCustomPrompt="1"/>
          </p:nvPr>
        </p:nvSpPr>
        <p:spPr>
          <a:xfrm>
            <a:off x="899999" y="2325758"/>
            <a:ext cx="10391998" cy="3625178"/>
          </a:xfrm>
          <a:prstGeom prst="rect">
            <a:avLst/>
          </a:prstGeom>
        </p:spPr>
        <p:txBody>
          <a:bodyPr>
            <a:normAutofit/>
          </a:bodyPr>
          <a:lstStyle>
            <a:lvl1pPr marL="0" indent="0">
              <a:buNone/>
              <a:defRPr sz="1400" baseline="0">
                <a:solidFill>
                  <a:schemeClr val="tx1"/>
                </a:solidFill>
              </a:defRPr>
            </a:lvl1pPr>
            <a:lvl2pPr marL="457200" indent="-252000" defTabSz="720000">
              <a:buClr>
                <a:schemeClr val="tx1"/>
              </a:buClr>
              <a:buFont typeface="Arial" panose="020B0604020202020204" pitchFamily="34" charset="0"/>
              <a:buChar char="•"/>
              <a:defRPr baseline="0">
                <a:solidFill>
                  <a:schemeClr val="tx1"/>
                </a:solidFill>
              </a:defRPr>
            </a:lvl2pPr>
            <a:lvl3pPr marL="914400" indent="-252000">
              <a:buClr>
                <a:schemeClr val="tx1"/>
              </a:buClr>
              <a:buFont typeface="Arial" panose="020B0604020202020204" pitchFamily="34" charset="0"/>
              <a:buChar char="•"/>
              <a:defRPr baseline="0">
                <a:solidFill>
                  <a:schemeClr val="tx1"/>
                </a:solidFill>
              </a:defRPr>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47FB8DC8-0E7F-4EE8-9DF4-D0FEF9304704}"/>
              </a:ext>
            </a:extLst>
          </p:cNvPr>
          <p:cNvSpPr>
            <a:spLocks noGrp="1"/>
          </p:cNvSpPr>
          <p:nvPr>
            <p:ph type="ftr" sz="quarter" idx="13"/>
          </p:nvPr>
        </p:nvSpPr>
        <p:spPr/>
        <p:txBody>
          <a:bodyPr/>
          <a:lstStyle/>
          <a:p>
            <a:pPr algn="r"/>
            <a:r>
              <a:rPr lang="en-AU"/>
              <a:t>Therapeutic Goods Administration – tga.gov.au</a:t>
            </a:r>
          </a:p>
        </p:txBody>
      </p:sp>
      <p:sp>
        <p:nvSpPr>
          <p:cNvPr id="7" name="Text Placeholder 7">
            <a:extLst>
              <a:ext uri="{FF2B5EF4-FFF2-40B4-BE49-F238E27FC236}">
                <a16:creationId xmlns:a16="http://schemas.microsoft.com/office/drawing/2014/main" id="{6A8E1B58-273E-48FB-B816-FAAD11F98B47}"/>
              </a:ext>
            </a:extLst>
          </p:cNvPr>
          <p:cNvSpPr>
            <a:spLocks noGrp="1"/>
          </p:cNvSpPr>
          <p:nvPr>
            <p:ph type="body" sz="quarter" idx="10" hasCustomPrompt="1"/>
          </p:nvPr>
        </p:nvSpPr>
        <p:spPr>
          <a:xfrm>
            <a:off x="900000" y="833508"/>
            <a:ext cx="10392000" cy="550018"/>
          </a:xfrm>
          <a:prstGeom prst="rect">
            <a:avLst/>
          </a:prstGeom>
          <a:ln>
            <a:noFill/>
          </a:ln>
        </p:spPr>
        <p:txBody>
          <a:bodyPr anchor="b" anchorCtr="0"/>
          <a:lstStyle>
            <a:lvl1pPr marL="0" indent="0">
              <a:buNone/>
              <a:defRPr sz="3000" spc="-50" baseline="0">
                <a:solidFill>
                  <a:schemeClr val="tx2"/>
                </a:solidFill>
              </a:defRPr>
            </a:lvl1pPr>
          </a:lstStyle>
          <a:p>
            <a:pPr lvl="0"/>
            <a:r>
              <a:rPr lang="en-US"/>
              <a:t>Heading 1</a:t>
            </a:r>
          </a:p>
        </p:txBody>
      </p:sp>
    </p:spTree>
    <p:extLst>
      <p:ext uri="{BB962C8B-B14F-4D97-AF65-F5344CB8AC3E}">
        <p14:creationId xmlns:p14="http://schemas.microsoft.com/office/powerpoint/2010/main" val="21319681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text slide">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0587FEE-372E-47C5-9B57-2A37ECDEAA37}"/>
              </a:ext>
            </a:extLst>
          </p:cNvPr>
          <p:cNvSpPr>
            <a:spLocks noGrp="1"/>
          </p:cNvSpPr>
          <p:nvPr>
            <p:ph type="body" sz="quarter" idx="11" hasCustomPrompt="1"/>
          </p:nvPr>
        </p:nvSpPr>
        <p:spPr>
          <a:xfrm>
            <a:off x="899998" y="2160588"/>
            <a:ext cx="10391999" cy="649287"/>
          </a:xfrm>
          <a:prstGeom prst="rect">
            <a:avLst/>
          </a:prstGeom>
        </p:spPr>
        <p:txBody>
          <a:bodyPr anchor="ctr" anchorCtr="0"/>
          <a:lstStyle>
            <a:lvl1pPr marL="0" indent="0">
              <a:buNone/>
              <a:defRPr sz="2000" spc="-50" baseline="0">
                <a:solidFill>
                  <a:schemeClr val="accent1"/>
                </a:solidFill>
              </a:defRPr>
            </a:lvl1pPr>
            <a:lvl2pPr marL="457200" indent="0">
              <a:buNone/>
              <a:defRPr/>
            </a:lvl2pPr>
          </a:lstStyle>
          <a:p>
            <a:pPr lvl="0"/>
            <a:r>
              <a:rPr lang="en-US"/>
              <a:t>Subheading/quote</a:t>
            </a:r>
          </a:p>
        </p:txBody>
      </p:sp>
      <p:sp>
        <p:nvSpPr>
          <p:cNvPr id="10" name="Text Placeholder 12">
            <a:extLst>
              <a:ext uri="{FF2B5EF4-FFF2-40B4-BE49-F238E27FC236}">
                <a16:creationId xmlns:a16="http://schemas.microsoft.com/office/drawing/2014/main" id="{0F2373BA-F140-41A9-9A23-ED9DC3A291D4}"/>
              </a:ext>
            </a:extLst>
          </p:cNvPr>
          <p:cNvSpPr>
            <a:spLocks noGrp="1"/>
          </p:cNvSpPr>
          <p:nvPr>
            <p:ph type="body" sz="quarter" idx="12" hasCustomPrompt="1"/>
          </p:nvPr>
        </p:nvSpPr>
        <p:spPr>
          <a:xfrm>
            <a:off x="899999" y="2993525"/>
            <a:ext cx="5000929" cy="2827337"/>
          </a:xfrm>
          <a:prstGeom prst="rect">
            <a:avLst/>
          </a:prstGeom>
        </p:spPr>
        <p:txBody>
          <a:bodyPr>
            <a:normAutofit/>
          </a:bodyPr>
          <a:lstStyle>
            <a:lvl1pPr marL="0" indent="0">
              <a:buNone/>
              <a:defRPr sz="1400" baseline="0">
                <a:solidFill>
                  <a:schemeClr val="tx1"/>
                </a:solidFill>
                <a:latin typeface="+mn-lt"/>
              </a:defRPr>
            </a:lvl1pPr>
            <a:lvl2pPr>
              <a:defRPr baseline="0">
                <a:solidFill>
                  <a:schemeClr val="tx1"/>
                </a:solidFill>
                <a:latin typeface="+mn-lt"/>
              </a:defRPr>
            </a:lvl2pPr>
            <a:lvl3pPr>
              <a:defRPr baseline="0">
                <a:solidFill>
                  <a:schemeClr val="tx1"/>
                </a:solidFill>
              </a:defRPr>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11" name="Text Placeholder 12">
            <a:extLst>
              <a:ext uri="{FF2B5EF4-FFF2-40B4-BE49-F238E27FC236}">
                <a16:creationId xmlns:a16="http://schemas.microsoft.com/office/drawing/2014/main" id="{094DD040-151B-44BE-98B8-55929DDFD1BD}"/>
              </a:ext>
            </a:extLst>
          </p:cNvPr>
          <p:cNvSpPr>
            <a:spLocks noGrp="1"/>
          </p:cNvSpPr>
          <p:nvPr>
            <p:ph type="body" sz="quarter" idx="13" hasCustomPrompt="1"/>
          </p:nvPr>
        </p:nvSpPr>
        <p:spPr>
          <a:xfrm>
            <a:off x="6291074" y="2993525"/>
            <a:ext cx="5000929" cy="2827337"/>
          </a:xfrm>
          <a:prstGeom prst="rect">
            <a:avLst/>
          </a:prstGeom>
        </p:spPr>
        <p:txBody>
          <a:bodyPr>
            <a:normAutofit/>
          </a:bodyPr>
          <a:lstStyle>
            <a:lvl1pPr marL="0" indent="0">
              <a:buNone/>
              <a:defRPr sz="1400" baseline="0">
                <a:solidFill>
                  <a:schemeClr val="bg2"/>
                </a:solidFill>
              </a:defRPr>
            </a:lvl1pPr>
            <a:lvl2pPr>
              <a:defRPr baseline="0"/>
            </a:lvl2pPr>
            <a:lvl3pPr>
              <a:defRPr baseline="0"/>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3C46245F-8E7A-4AF3-8128-B5AF29441305}"/>
              </a:ext>
            </a:extLst>
          </p:cNvPr>
          <p:cNvSpPr>
            <a:spLocks noGrp="1"/>
          </p:cNvSpPr>
          <p:nvPr>
            <p:ph type="ftr" sz="quarter" idx="14"/>
          </p:nvPr>
        </p:nvSpPr>
        <p:spPr/>
        <p:txBody>
          <a:bodyPr/>
          <a:lstStyle/>
          <a:p>
            <a:pPr algn="r"/>
            <a:r>
              <a:rPr lang="en-AU"/>
              <a:t>Therapeutic Goods Administration – tga.gov.au</a:t>
            </a:r>
          </a:p>
        </p:txBody>
      </p:sp>
      <p:sp>
        <p:nvSpPr>
          <p:cNvPr id="12" name="Text Placeholder 7">
            <a:extLst>
              <a:ext uri="{FF2B5EF4-FFF2-40B4-BE49-F238E27FC236}">
                <a16:creationId xmlns:a16="http://schemas.microsoft.com/office/drawing/2014/main" id="{94F65EC0-A0B4-4394-BD34-E02316F622DE}"/>
              </a:ext>
            </a:extLst>
          </p:cNvPr>
          <p:cNvSpPr>
            <a:spLocks noGrp="1"/>
          </p:cNvSpPr>
          <p:nvPr>
            <p:ph type="body" sz="quarter" idx="10" hasCustomPrompt="1"/>
          </p:nvPr>
        </p:nvSpPr>
        <p:spPr>
          <a:xfrm>
            <a:off x="899999" y="1079999"/>
            <a:ext cx="10392000" cy="896938"/>
          </a:xfrm>
          <a:prstGeom prst="rect">
            <a:avLst/>
          </a:prstGeom>
        </p:spPr>
        <p:txBody>
          <a:bodyPr anchor="b" anchorCtr="0"/>
          <a:lstStyle>
            <a:lvl1pPr marL="0" indent="0">
              <a:buNone/>
              <a:defRPr sz="3000" spc="-50" baseline="0">
                <a:solidFill>
                  <a:schemeClr val="tx2"/>
                </a:solidFill>
              </a:defRPr>
            </a:lvl1pPr>
          </a:lstStyle>
          <a:p>
            <a:pPr lvl="0"/>
            <a:r>
              <a:rPr lang="en-US"/>
              <a:t>Heading 1</a:t>
            </a:r>
          </a:p>
        </p:txBody>
      </p:sp>
    </p:spTree>
    <p:extLst>
      <p:ext uri="{BB962C8B-B14F-4D97-AF65-F5344CB8AC3E}">
        <p14:creationId xmlns:p14="http://schemas.microsoft.com/office/powerpoint/2010/main" val="11923380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to the left image to the right regular">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A9D404C3-66AC-4F5D-B603-81E568BBB317}"/>
              </a:ext>
            </a:extLst>
          </p:cNvPr>
          <p:cNvSpPr>
            <a:spLocks noGrp="1"/>
          </p:cNvSpPr>
          <p:nvPr>
            <p:ph type="subTitle" idx="1" hasCustomPrompt="1"/>
          </p:nvPr>
        </p:nvSpPr>
        <p:spPr>
          <a:xfrm>
            <a:off x="899999" y="2160000"/>
            <a:ext cx="5000929" cy="649875"/>
          </a:xfrm>
          <a:prstGeom prst="rect">
            <a:avLst/>
          </a:prstGeom>
        </p:spPr>
        <p:txBody>
          <a:bodyPr anchor="ctr"/>
          <a:lstStyle>
            <a:lvl1pPr marL="0" indent="0" algn="l">
              <a:buNone/>
              <a:defRPr sz="20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Text to the left image to the right</a:t>
            </a:r>
          </a:p>
        </p:txBody>
      </p:sp>
      <p:sp>
        <p:nvSpPr>
          <p:cNvPr id="7" name="Text Placeholder 12">
            <a:extLst>
              <a:ext uri="{FF2B5EF4-FFF2-40B4-BE49-F238E27FC236}">
                <a16:creationId xmlns:a16="http://schemas.microsoft.com/office/drawing/2014/main" id="{8199E346-0738-4EAF-9695-5EB8D5DDC980}"/>
              </a:ext>
            </a:extLst>
          </p:cNvPr>
          <p:cNvSpPr>
            <a:spLocks noGrp="1"/>
          </p:cNvSpPr>
          <p:nvPr>
            <p:ph type="body" sz="quarter" idx="12" hasCustomPrompt="1"/>
          </p:nvPr>
        </p:nvSpPr>
        <p:spPr>
          <a:xfrm>
            <a:off x="899999" y="2809876"/>
            <a:ext cx="5000929" cy="2968124"/>
          </a:xfrm>
          <a:prstGeom prst="rect">
            <a:avLst/>
          </a:prstGeom>
        </p:spPr>
        <p:txBody>
          <a:bodyPr>
            <a:normAutofit/>
          </a:bodyPr>
          <a:lstStyle>
            <a:lvl1pPr marL="0" indent="0">
              <a:buNone/>
              <a:defRPr sz="1400" baseline="0">
                <a:solidFill>
                  <a:schemeClr val="bg2"/>
                </a:solidFill>
              </a:defRPr>
            </a:lvl1pPr>
            <a:lvl2pPr>
              <a:lnSpc>
                <a:spcPct val="80000"/>
              </a:lnSpc>
              <a:defRPr baseline="0"/>
            </a:lvl2pPr>
            <a:lvl3pPr>
              <a:defRPr baseline="0"/>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9" name="Picture Placeholder 8">
            <a:extLst>
              <a:ext uri="{FF2B5EF4-FFF2-40B4-BE49-F238E27FC236}">
                <a16:creationId xmlns:a16="http://schemas.microsoft.com/office/drawing/2014/main" id="{7781E0B1-153B-46DD-BC90-FDDCD85888B7}"/>
              </a:ext>
            </a:extLst>
          </p:cNvPr>
          <p:cNvSpPr>
            <a:spLocks noGrp="1"/>
          </p:cNvSpPr>
          <p:nvPr>
            <p:ph type="pic" sz="quarter" idx="13" hasCustomPrompt="1"/>
          </p:nvPr>
        </p:nvSpPr>
        <p:spPr>
          <a:xfrm>
            <a:off x="6105525" y="2314575"/>
            <a:ext cx="5195888" cy="3463925"/>
          </a:xfrm>
          <a:prstGeom prst="rect">
            <a:avLst/>
          </a:prstGeom>
        </p:spPr>
        <p:txBody>
          <a:bodyPr/>
          <a:lstStyle>
            <a:lvl1pPr marL="0" indent="0">
              <a:buNone/>
              <a:defRPr sz="1400">
                <a:solidFill>
                  <a:schemeClr val="bg2">
                    <a:lumMod val="20000"/>
                    <a:lumOff val="80000"/>
                  </a:schemeClr>
                </a:solidFill>
              </a:defRPr>
            </a:lvl1pPr>
          </a:lstStyle>
          <a:p>
            <a:r>
              <a:rPr lang="en-AU"/>
              <a:t>Insert your picture here</a:t>
            </a:r>
          </a:p>
        </p:txBody>
      </p:sp>
      <p:sp>
        <p:nvSpPr>
          <p:cNvPr id="5" name="Footer Placeholder 4">
            <a:extLst>
              <a:ext uri="{FF2B5EF4-FFF2-40B4-BE49-F238E27FC236}">
                <a16:creationId xmlns:a16="http://schemas.microsoft.com/office/drawing/2014/main" id="{887AC56A-4766-4428-A597-25A0DEB5F554}"/>
              </a:ext>
            </a:extLst>
          </p:cNvPr>
          <p:cNvSpPr>
            <a:spLocks noGrp="1"/>
          </p:cNvSpPr>
          <p:nvPr>
            <p:ph type="ftr" sz="quarter" idx="14"/>
          </p:nvPr>
        </p:nvSpPr>
        <p:spPr/>
        <p:txBody>
          <a:bodyPr/>
          <a:lstStyle/>
          <a:p>
            <a:pPr algn="r"/>
            <a:r>
              <a:rPr lang="en-AU"/>
              <a:t>Therapeutic Goods Administration – tga.gov.au</a:t>
            </a:r>
          </a:p>
        </p:txBody>
      </p:sp>
      <p:sp>
        <p:nvSpPr>
          <p:cNvPr id="8" name="Title 1">
            <a:extLst>
              <a:ext uri="{FF2B5EF4-FFF2-40B4-BE49-F238E27FC236}">
                <a16:creationId xmlns:a16="http://schemas.microsoft.com/office/drawing/2014/main" id="{4EF2D5DD-6A05-4618-9B20-84681DB0CEB3}"/>
              </a:ext>
            </a:extLst>
          </p:cNvPr>
          <p:cNvSpPr>
            <a:spLocks noGrp="1"/>
          </p:cNvSpPr>
          <p:nvPr>
            <p:ph type="ctrTitle" hasCustomPrompt="1"/>
          </p:nvPr>
        </p:nvSpPr>
        <p:spPr>
          <a:xfrm>
            <a:off x="899999" y="1080000"/>
            <a:ext cx="10392001" cy="896937"/>
          </a:xfrm>
          <a:prstGeom prst="rect">
            <a:avLst/>
          </a:prstGeom>
        </p:spPr>
        <p:txBody>
          <a:bodyPr anchor="b"/>
          <a:lstStyle>
            <a:lvl1pPr algn="l">
              <a:defRPr sz="3000">
                <a:solidFill>
                  <a:schemeClr val="tx2"/>
                </a:solidFill>
                <a:latin typeface="Arial" panose="020B0604020202020204" pitchFamily="34" charset="0"/>
                <a:cs typeface="Arial" panose="020B0604020202020204" pitchFamily="34" charset="0"/>
              </a:defRPr>
            </a:lvl1pPr>
          </a:lstStyle>
          <a:p>
            <a:r>
              <a:rPr lang="en-US"/>
              <a:t>Heading 1</a:t>
            </a:r>
            <a:endParaRPr lang="en-AU"/>
          </a:p>
        </p:txBody>
      </p:sp>
    </p:spTree>
    <p:extLst>
      <p:ext uri="{BB962C8B-B14F-4D97-AF65-F5344CB8AC3E}">
        <p14:creationId xmlns:p14="http://schemas.microsoft.com/office/powerpoint/2010/main" val="23618386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to the left text to the right regular">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A9D404C3-66AC-4F5D-B603-81E568BBB317}"/>
              </a:ext>
            </a:extLst>
          </p:cNvPr>
          <p:cNvSpPr>
            <a:spLocks noGrp="1"/>
          </p:cNvSpPr>
          <p:nvPr>
            <p:ph type="subTitle" idx="1" hasCustomPrompt="1"/>
          </p:nvPr>
        </p:nvSpPr>
        <p:spPr>
          <a:xfrm>
            <a:off x="6291071" y="2160000"/>
            <a:ext cx="5000929" cy="649875"/>
          </a:xfrm>
          <a:prstGeom prst="rect">
            <a:avLst/>
          </a:prstGeom>
        </p:spPr>
        <p:txBody>
          <a:bodyPr anchor="ctr"/>
          <a:lstStyle>
            <a:lvl1pPr marL="0" indent="0" algn="l">
              <a:buNone/>
              <a:defRPr sz="20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Text to the right image to the left</a:t>
            </a:r>
          </a:p>
        </p:txBody>
      </p:sp>
      <p:sp>
        <p:nvSpPr>
          <p:cNvPr id="7" name="Text Placeholder 12">
            <a:extLst>
              <a:ext uri="{FF2B5EF4-FFF2-40B4-BE49-F238E27FC236}">
                <a16:creationId xmlns:a16="http://schemas.microsoft.com/office/drawing/2014/main" id="{13D23F28-4147-4427-AFC6-57090065C1CB}"/>
              </a:ext>
            </a:extLst>
          </p:cNvPr>
          <p:cNvSpPr>
            <a:spLocks noGrp="1"/>
          </p:cNvSpPr>
          <p:nvPr>
            <p:ph type="body" sz="quarter" idx="12" hasCustomPrompt="1"/>
          </p:nvPr>
        </p:nvSpPr>
        <p:spPr>
          <a:xfrm>
            <a:off x="6291071" y="2950662"/>
            <a:ext cx="5000929" cy="2827337"/>
          </a:xfrm>
          <a:prstGeom prst="rect">
            <a:avLst/>
          </a:prstGeom>
        </p:spPr>
        <p:txBody>
          <a:bodyPr>
            <a:normAutofit/>
          </a:bodyPr>
          <a:lstStyle>
            <a:lvl1pPr marL="0" indent="0">
              <a:buNone/>
              <a:defRPr sz="1400" baseline="0">
                <a:solidFill>
                  <a:schemeClr val="bg2"/>
                </a:solidFill>
              </a:defRPr>
            </a:lvl1pPr>
            <a:lvl2pPr>
              <a:defRPr baseline="0"/>
            </a:lvl2pPr>
            <a:lvl3pPr>
              <a:defRPr baseline="0"/>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9" name="Picture Placeholder 8">
            <a:extLst>
              <a:ext uri="{FF2B5EF4-FFF2-40B4-BE49-F238E27FC236}">
                <a16:creationId xmlns:a16="http://schemas.microsoft.com/office/drawing/2014/main" id="{39C50274-C7D3-44E5-BBF2-A3CF690B095E}"/>
              </a:ext>
            </a:extLst>
          </p:cNvPr>
          <p:cNvSpPr>
            <a:spLocks noGrp="1"/>
          </p:cNvSpPr>
          <p:nvPr>
            <p:ph type="pic" sz="quarter" idx="13" hasCustomPrompt="1"/>
          </p:nvPr>
        </p:nvSpPr>
        <p:spPr>
          <a:xfrm>
            <a:off x="899999" y="2314575"/>
            <a:ext cx="5195888" cy="3463925"/>
          </a:xfrm>
          <a:prstGeom prst="rect">
            <a:avLst/>
          </a:prstGeom>
        </p:spPr>
        <p:txBody>
          <a:bodyPr/>
          <a:lstStyle>
            <a:lvl1pPr marL="0" indent="0">
              <a:buNone/>
              <a:defRPr sz="1400">
                <a:solidFill>
                  <a:schemeClr val="bg2">
                    <a:lumMod val="20000"/>
                    <a:lumOff val="80000"/>
                  </a:schemeClr>
                </a:solidFill>
              </a:defRPr>
            </a:lvl1pPr>
          </a:lstStyle>
          <a:p>
            <a:r>
              <a:rPr lang="en-AU"/>
              <a:t>Insert your picture here</a:t>
            </a:r>
          </a:p>
        </p:txBody>
      </p:sp>
      <p:sp>
        <p:nvSpPr>
          <p:cNvPr id="5" name="Footer Placeholder 4">
            <a:extLst>
              <a:ext uri="{FF2B5EF4-FFF2-40B4-BE49-F238E27FC236}">
                <a16:creationId xmlns:a16="http://schemas.microsoft.com/office/drawing/2014/main" id="{C2A02C00-F79A-4B66-ABD2-B367591E838B}"/>
              </a:ext>
            </a:extLst>
          </p:cNvPr>
          <p:cNvSpPr>
            <a:spLocks noGrp="1"/>
          </p:cNvSpPr>
          <p:nvPr>
            <p:ph type="ftr" sz="quarter" idx="14"/>
          </p:nvPr>
        </p:nvSpPr>
        <p:spPr/>
        <p:txBody>
          <a:bodyPr/>
          <a:lstStyle/>
          <a:p>
            <a:pPr algn="r"/>
            <a:r>
              <a:rPr lang="en-AU"/>
              <a:t>Therapeutic Goods Administration – tga.gov.au</a:t>
            </a:r>
          </a:p>
        </p:txBody>
      </p:sp>
      <p:sp>
        <p:nvSpPr>
          <p:cNvPr id="8" name="Title 1">
            <a:extLst>
              <a:ext uri="{FF2B5EF4-FFF2-40B4-BE49-F238E27FC236}">
                <a16:creationId xmlns:a16="http://schemas.microsoft.com/office/drawing/2014/main" id="{CD5971B5-ACF4-46CD-AA81-01E292597933}"/>
              </a:ext>
            </a:extLst>
          </p:cNvPr>
          <p:cNvSpPr>
            <a:spLocks noGrp="1"/>
          </p:cNvSpPr>
          <p:nvPr>
            <p:ph type="ctrTitle" hasCustomPrompt="1"/>
          </p:nvPr>
        </p:nvSpPr>
        <p:spPr>
          <a:xfrm>
            <a:off x="899999" y="1080000"/>
            <a:ext cx="10392001" cy="896937"/>
          </a:xfrm>
          <a:prstGeom prst="rect">
            <a:avLst/>
          </a:prstGeom>
        </p:spPr>
        <p:txBody>
          <a:bodyPr anchor="b"/>
          <a:lstStyle>
            <a:lvl1pPr algn="l">
              <a:defRPr sz="3000">
                <a:solidFill>
                  <a:schemeClr val="tx2"/>
                </a:solidFill>
                <a:latin typeface="Arial" panose="020B0604020202020204" pitchFamily="34" charset="0"/>
                <a:cs typeface="Arial" panose="020B0604020202020204" pitchFamily="34" charset="0"/>
              </a:defRPr>
            </a:lvl1pPr>
          </a:lstStyle>
          <a:p>
            <a:r>
              <a:rPr lang="en-US"/>
              <a:t>Heading 1</a:t>
            </a:r>
            <a:endParaRPr lang="en-AU"/>
          </a:p>
        </p:txBody>
      </p:sp>
    </p:spTree>
    <p:extLst>
      <p:ext uri="{BB962C8B-B14F-4D97-AF65-F5344CB8AC3E}">
        <p14:creationId xmlns:p14="http://schemas.microsoft.com/office/powerpoint/2010/main" val="27482917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B4CBB-B27D-1508-4E6F-011D29D711D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1D2BF90-7371-EBB4-AD1C-03A8BB5602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3D7FE63-9527-79D2-E9F2-B7D6E7B9D87A}"/>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A466FCC3-3FA9-42F0-4037-F7E44E87AFA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AE80A48-AC1C-D73D-805A-0E689FB89840}"/>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15658251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aph/diagram slide layout 1">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6C23A97-A65A-4F18-9EC3-C945F41632B3}"/>
              </a:ext>
            </a:extLst>
          </p:cNvPr>
          <p:cNvSpPr>
            <a:spLocks noGrp="1"/>
          </p:cNvSpPr>
          <p:nvPr>
            <p:ph type="ctrTitle" hasCustomPrompt="1"/>
          </p:nvPr>
        </p:nvSpPr>
        <p:spPr>
          <a:xfrm>
            <a:off x="899999" y="1080000"/>
            <a:ext cx="10392001" cy="478425"/>
          </a:xfrm>
          <a:prstGeom prst="rect">
            <a:avLst/>
          </a:prstGeom>
        </p:spPr>
        <p:txBody>
          <a:bodyPr anchor="t"/>
          <a:lstStyle>
            <a:lvl1pPr algn="l">
              <a:defRPr sz="3000">
                <a:solidFill>
                  <a:schemeClr val="tx2"/>
                </a:solidFill>
                <a:latin typeface="Arial" panose="020B0604020202020204" pitchFamily="34" charset="0"/>
                <a:cs typeface="Arial" panose="020B0604020202020204" pitchFamily="34" charset="0"/>
              </a:defRPr>
            </a:lvl1pPr>
          </a:lstStyle>
          <a:p>
            <a:r>
              <a:rPr lang="en-US"/>
              <a:t>Graph slide heading</a:t>
            </a:r>
            <a:endParaRPr lang="en-AU"/>
          </a:p>
        </p:txBody>
      </p:sp>
      <p:sp>
        <p:nvSpPr>
          <p:cNvPr id="8" name="Subtitle 2">
            <a:extLst>
              <a:ext uri="{FF2B5EF4-FFF2-40B4-BE49-F238E27FC236}">
                <a16:creationId xmlns:a16="http://schemas.microsoft.com/office/drawing/2014/main" id="{034E88E7-51A4-4AC5-8BC5-14C893627FF9}"/>
              </a:ext>
            </a:extLst>
          </p:cNvPr>
          <p:cNvSpPr>
            <a:spLocks noGrp="1"/>
          </p:cNvSpPr>
          <p:nvPr>
            <p:ph type="subTitle" idx="1" hasCustomPrompt="1"/>
          </p:nvPr>
        </p:nvSpPr>
        <p:spPr>
          <a:xfrm>
            <a:off x="899999" y="1681575"/>
            <a:ext cx="10392002" cy="478425"/>
          </a:xfrm>
          <a:prstGeom prst="rect">
            <a:avLst/>
          </a:prstGeom>
        </p:spPr>
        <p:txBody>
          <a:bodyPr anchor="ctr"/>
          <a:lstStyle>
            <a:lvl1pPr marL="0" indent="0" algn="l">
              <a:buNone/>
              <a:defRPr sz="1800" b="1">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Chart/graph heading</a:t>
            </a:r>
          </a:p>
        </p:txBody>
      </p:sp>
      <p:sp>
        <p:nvSpPr>
          <p:cNvPr id="3" name="Text Placeholder 2">
            <a:extLst>
              <a:ext uri="{FF2B5EF4-FFF2-40B4-BE49-F238E27FC236}">
                <a16:creationId xmlns:a16="http://schemas.microsoft.com/office/drawing/2014/main" id="{A3E997AC-7627-44E1-918D-436520C85FEB}"/>
              </a:ext>
            </a:extLst>
          </p:cNvPr>
          <p:cNvSpPr>
            <a:spLocks noGrp="1"/>
          </p:cNvSpPr>
          <p:nvPr>
            <p:ph type="body" sz="quarter" idx="10" hasCustomPrompt="1"/>
          </p:nvPr>
        </p:nvSpPr>
        <p:spPr>
          <a:xfrm>
            <a:off x="900225" y="2198980"/>
            <a:ext cx="10391775" cy="655638"/>
          </a:xfrm>
          <a:prstGeom prst="rect">
            <a:avLst/>
          </a:prstGeom>
        </p:spPr>
        <p:txBody>
          <a:bodyPr>
            <a:normAutofit/>
          </a:bodyPr>
          <a:lstStyle>
            <a:lvl1pPr marL="0" indent="0">
              <a:buNone/>
              <a:defRPr lang="en-US" sz="1400" dirty="0" smtClean="0">
                <a:solidFill>
                  <a:schemeClr val="bg2"/>
                </a:solidFill>
              </a:defRPr>
            </a:lvl1pPr>
            <a:lvl2pPr marL="457200" indent="0">
              <a:buNone/>
              <a:defRPr/>
            </a:lvl2pPr>
            <a:lvl3pPr marL="914400" indent="0">
              <a:buNone/>
              <a:defRPr sz="1400"/>
            </a:lvl3pPr>
          </a:lstStyle>
          <a:p>
            <a:pPr lvl="0"/>
            <a:r>
              <a:rPr lang="en-US"/>
              <a:t>Chart contextual information goes here</a:t>
            </a:r>
          </a:p>
        </p:txBody>
      </p:sp>
      <p:sp>
        <p:nvSpPr>
          <p:cNvPr id="9" name="Text Placeholder 8">
            <a:extLst>
              <a:ext uri="{FF2B5EF4-FFF2-40B4-BE49-F238E27FC236}">
                <a16:creationId xmlns:a16="http://schemas.microsoft.com/office/drawing/2014/main" id="{0DB01521-75C4-4E3E-99DF-F0B82E492752}"/>
              </a:ext>
            </a:extLst>
          </p:cNvPr>
          <p:cNvSpPr>
            <a:spLocks noGrp="1"/>
          </p:cNvSpPr>
          <p:nvPr>
            <p:ph type="body" sz="quarter" idx="11" hasCustomPrompt="1"/>
          </p:nvPr>
        </p:nvSpPr>
        <p:spPr>
          <a:xfrm>
            <a:off x="9183480" y="3266625"/>
            <a:ext cx="2108520" cy="836612"/>
          </a:xfrm>
          <a:prstGeom prst="rect">
            <a:avLst/>
          </a:prstGeom>
        </p:spPr>
        <p:txBody>
          <a:bodyPr>
            <a:normAutofit/>
          </a:bodyPr>
          <a:lstStyle>
            <a:lvl1pPr marL="0" indent="0">
              <a:buNone/>
              <a:defRPr lang="en-US" sz="1200" dirty="0" smtClean="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Description for Chart A</a:t>
            </a:r>
          </a:p>
        </p:txBody>
      </p:sp>
      <p:sp>
        <p:nvSpPr>
          <p:cNvPr id="17" name="Text Placeholder 8">
            <a:extLst>
              <a:ext uri="{FF2B5EF4-FFF2-40B4-BE49-F238E27FC236}">
                <a16:creationId xmlns:a16="http://schemas.microsoft.com/office/drawing/2014/main" id="{85BF356C-78EA-456F-8320-FA3BC910532C}"/>
              </a:ext>
            </a:extLst>
          </p:cNvPr>
          <p:cNvSpPr>
            <a:spLocks noGrp="1"/>
          </p:cNvSpPr>
          <p:nvPr>
            <p:ph type="body" sz="quarter" idx="12" hasCustomPrompt="1"/>
          </p:nvPr>
        </p:nvSpPr>
        <p:spPr>
          <a:xfrm>
            <a:off x="9183480" y="4868852"/>
            <a:ext cx="2108520" cy="836612"/>
          </a:xfrm>
          <a:prstGeom prst="rect">
            <a:avLst/>
          </a:prstGeom>
        </p:spPr>
        <p:txBody>
          <a:bodyPr>
            <a:normAutofit/>
          </a:bodyPr>
          <a:lstStyle>
            <a:lvl1pPr marL="0" indent="0">
              <a:buNone/>
              <a:defRPr sz="1200" b="0" spc="-30" baseline="0">
                <a:solidFill>
                  <a:schemeClr val="bg2"/>
                </a:solidFill>
                <a:latin typeface="+mn-lt"/>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Description for Chart B</a:t>
            </a:r>
          </a:p>
        </p:txBody>
      </p:sp>
      <p:sp>
        <p:nvSpPr>
          <p:cNvPr id="19" name="Text Placeholder 18">
            <a:extLst>
              <a:ext uri="{FF2B5EF4-FFF2-40B4-BE49-F238E27FC236}">
                <a16:creationId xmlns:a16="http://schemas.microsoft.com/office/drawing/2014/main" id="{3F150DFD-18CA-488C-B120-C59CCD00CF57}"/>
              </a:ext>
            </a:extLst>
          </p:cNvPr>
          <p:cNvSpPr>
            <a:spLocks noGrp="1"/>
          </p:cNvSpPr>
          <p:nvPr>
            <p:ph type="body" sz="quarter" idx="13" hasCustomPrompt="1"/>
          </p:nvPr>
        </p:nvSpPr>
        <p:spPr>
          <a:xfrm>
            <a:off x="899999" y="2874467"/>
            <a:ext cx="1895475" cy="371475"/>
          </a:xfrm>
          <a:prstGeom prst="rect">
            <a:avLst/>
          </a:prstGeom>
        </p:spPr>
        <p:txBody>
          <a:bodyPr/>
          <a:lstStyle>
            <a:lvl1pPr marL="0" indent="0">
              <a:buNone/>
              <a:defRPr sz="1400" b="1">
                <a:solidFill>
                  <a:schemeClr val="tx2"/>
                </a:solidFill>
              </a:defRPr>
            </a:lvl1pPr>
            <a:lvl2pPr>
              <a:defRPr sz="1400" b="1">
                <a:solidFill>
                  <a:schemeClr val="tx2"/>
                </a:solidFill>
              </a:defRPr>
            </a:lvl2pPr>
            <a:lvl3pPr>
              <a:defRPr sz="1400" b="1">
                <a:solidFill>
                  <a:schemeClr val="tx2"/>
                </a:solidFill>
              </a:defRPr>
            </a:lvl3pPr>
            <a:lvl4pPr>
              <a:defRPr sz="1400" b="1">
                <a:solidFill>
                  <a:schemeClr val="tx2"/>
                </a:solidFill>
              </a:defRPr>
            </a:lvl4pPr>
            <a:lvl5pPr>
              <a:defRPr sz="1400" b="1">
                <a:solidFill>
                  <a:schemeClr val="tx2"/>
                </a:solidFill>
              </a:defRPr>
            </a:lvl5pPr>
          </a:lstStyle>
          <a:p>
            <a:pPr lvl="0"/>
            <a:r>
              <a:rPr lang="en-AU"/>
              <a:t>Chart A label</a:t>
            </a:r>
          </a:p>
        </p:txBody>
      </p:sp>
      <p:sp>
        <p:nvSpPr>
          <p:cNvPr id="20" name="Text Placeholder 18">
            <a:extLst>
              <a:ext uri="{FF2B5EF4-FFF2-40B4-BE49-F238E27FC236}">
                <a16:creationId xmlns:a16="http://schemas.microsoft.com/office/drawing/2014/main" id="{E2132931-ED03-48ED-8782-43169E5575A0}"/>
              </a:ext>
            </a:extLst>
          </p:cNvPr>
          <p:cNvSpPr>
            <a:spLocks noGrp="1"/>
          </p:cNvSpPr>
          <p:nvPr>
            <p:ph type="body" sz="quarter" idx="14" hasCustomPrompt="1"/>
          </p:nvPr>
        </p:nvSpPr>
        <p:spPr>
          <a:xfrm>
            <a:off x="5089402" y="2874467"/>
            <a:ext cx="1895475" cy="371475"/>
          </a:xfrm>
          <a:prstGeom prst="rect">
            <a:avLst/>
          </a:prstGeom>
        </p:spPr>
        <p:txBody>
          <a:bodyPr/>
          <a:lstStyle>
            <a:lvl1pPr marL="0" indent="0">
              <a:buNone/>
              <a:defRPr sz="1400" b="1">
                <a:solidFill>
                  <a:schemeClr val="tx2"/>
                </a:solidFill>
              </a:defRPr>
            </a:lvl1pPr>
            <a:lvl2pPr>
              <a:defRPr sz="1400" b="1">
                <a:solidFill>
                  <a:schemeClr val="tx2"/>
                </a:solidFill>
              </a:defRPr>
            </a:lvl2pPr>
            <a:lvl3pPr>
              <a:defRPr sz="1400" b="1">
                <a:solidFill>
                  <a:schemeClr val="tx2"/>
                </a:solidFill>
              </a:defRPr>
            </a:lvl3pPr>
            <a:lvl4pPr>
              <a:defRPr sz="1400" b="1">
                <a:solidFill>
                  <a:schemeClr val="tx2"/>
                </a:solidFill>
              </a:defRPr>
            </a:lvl4pPr>
            <a:lvl5pPr>
              <a:defRPr sz="1400" b="1">
                <a:solidFill>
                  <a:schemeClr val="tx2"/>
                </a:solidFill>
              </a:defRPr>
            </a:lvl5pPr>
          </a:lstStyle>
          <a:p>
            <a:pPr lvl="0"/>
            <a:r>
              <a:rPr lang="en-AU"/>
              <a:t>Chart B label</a:t>
            </a:r>
          </a:p>
        </p:txBody>
      </p:sp>
      <p:sp>
        <p:nvSpPr>
          <p:cNvPr id="22" name="Chart Placeholder 21">
            <a:extLst>
              <a:ext uri="{FF2B5EF4-FFF2-40B4-BE49-F238E27FC236}">
                <a16:creationId xmlns:a16="http://schemas.microsoft.com/office/drawing/2014/main" id="{7689DB7C-EEBE-4014-BD11-4804316574C7}"/>
              </a:ext>
            </a:extLst>
          </p:cNvPr>
          <p:cNvSpPr>
            <a:spLocks noGrp="1"/>
          </p:cNvSpPr>
          <p:nvPr>
            <p:ph type="chart" sz="quarter" idx="15" hasCustomPrompt="1"/>
          </p:nvPr>
        </p:nvSpPr>
        <p:spPr>
          <a:xfrm>
            <a:off x="900113" y="3263405"/>
            <a:ext cx="3060700" cy="2447925"/>
          </a:xfrm>
          <a:prstGeom prst="rect">
            <a:avLst/>
          </a:prstGeom>
        </p:spPr>
        <p:txBody>
          <a:bodyPr/>
          <a:lstStyle>
            <a:lvl1pPr marL="0" indent="0">
              <a:buNone/>
              <a:defRPr sz="1200">
                <a:solidFill>
                  <a:schemeClr val="bg2">
                    <a:lumMod val="20000"/>
                    <a:lumOff val="80000"/>
                  </a:schemeClr>
                </a:solidFill>
              </a:defRPr>
            </a:lvl1pPr>
          </a:lstStyle>
          <a:p>
            <a:r>
              <a:rPr lang="en-AU"/>
              <a:t>Insert your chart here</a:t>
            </a:r>
          </a:p>
        </p:txBody>
      </p:sp>
      <p:sp>
        <p:nvSpPr>
          <p:cNvPr id="24" name="Chart Placeholder 23">
            <a:extLst>
              <a:ext uri="{FF2B5EF4-FFF2-40B4-BE49-F238E27FC236}">
                <a16:creationId xmlns:a16="http://schemas.microsoft.com/office/drawing/2014/main" id="{5F0570C8-E3CD-4CE8-B8CC-4E6FC0C8A7C3}"/>
              </a:ext>
            </a:extLst>
          </p:cNvPr>
          <p:cNvSpPr>
            <a:spLocks noGrp="1"/>
          </p:cNvSpPr>
          <p:nvPr>
            <p:ph type="chart" sz="quarter" idx="16" hasCustomPrompt="1"/>
          </p:nvPr>
        </p:nvSpPr>
        <p:spPr>
          <a:xfrm>
            <a:off x="5089402" y="3263405"/>
            <a:ext cx="3060700" cy="2447925"/>
          </a:xfrm>
          <a:prstGeom prst="rect">
            <a:avLst/>
          </a:prstGeom>
        </p:spPr>
        <p:txBody>
          <a:bodyPr/>
          <a:lstStyle>
            <a:lvl1pPr marL="0" indent="0">
              <a:buNone/>
              <a:defRPr sz="1200">
                <a:solidFill>
                  <a:schemeClr val="bg2">
                    <a:lumMod val="20000"/>
                    <a:lumOff val="80000"/>
                  </a:schemeClr>
                </a:solidFill>
              </a:defRPr>
            </a:lvl1pPr>
          </a:lstStyle>
          <a:p>
            <a:r>
              <a:rPr lang="en-AU"/>
              <a:t>Insert your chart here</a:t>
            </a:r>
          </a:p>
        </p:txBody>
      </p:sp>
      <p:sp>
        <p:nvSpPr>
          <p:cNvPr id="4" name="Footer Placeholder 3">
            <a:extLst>
              <a:ext uri="{FF2B5EF4-FFF2-40B4-BE49-F238E27FC236}">
                <a16:creationId xmlns:a16="http://schemas.microsoft.com/office/drawing/2014/main" id="{CB4F9137-7F5F-4A49-B433-E00BAC9E71F1}"/>
              </a:ext>
            </a:extLst>
          </p:cNvPr>
          <p:cNvSpPr>
            <a:spLocks noGrp="1"/>
          </p:cNvSpPr>
          <p:nvPr>
            <p:ph type="ftr" sz="quarter" idx="17"/>
          </p:nvPr>
        </p:nvSpPr>
        <p:spPr/>
        <p:txBody>
          <a:bodyPr/>
          <a:lstStyle/>
          <a:p>
            <a:pPr algn="r"/>
            <a:r>
              <a:rPr lang="en-AU"/>
              <a:t>Therapeutic Goods Administration – tga.gov.au</a:t>
            </a:r>
          </a:p>
        </p:txBody>
      </p:sp>
    </p:spTree>
    <p:extLst>
      <p:ext uri="{BB962C8B-B14F-4D97-AF65-F5344CB8AC3E}">
        <p14:creationId xmlns:p14="http://schemas.microsoft.com/office/powerpoint/2010/main" val="1766550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diagram slide 2">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6E86D99-2ABB-499F-811C-569DBB540BD5}"/>
              </a:ext>
            </a:extLst>
          </p:cNvPr>
          <p:cNvSpPr>
            <a:spLocks noGrp="1"/>
          </p:cNvSpPr>
          <p:nvPr>
            <p:ph type="ctrTitle" hasCustomPrompt="1"/>
          </p:nvPr>
        </p:nvSpPr>
        <p:spPr>
          <a:xfrm>
            <a:off x="899999" y="1080000"/>
            <a:ext cx="10315069" cy="478425"/>
          </a:xfrm>
          <a:prstGeom prst="rect">
            <a:avLst/>
          </a:prstGeom>
        </p:spPr>
        <p:txBody>
          <a:bodyPr anchor="t"/>
          <a:lstStyle>
            <a:lvl1pPr algn="l">
              <a:defRPr sz="3000">
                <a:solidFill>
                  <a:schemeClr val="tx2"/>
                </a:solidFill>
                <a:latin typeface="Arial" panose="020B0604020202020204" pitchFamily="34" charset="0"/>
                <a:cs typeface="Arial" panose="020B0604020202020204" pitchFamily="34" charset="0"/>
              </a:defRPr>
            </a:lvl1pPr>
          </a:lstStyle>
          <a:p>
            <a:r>
              <a:rPr lang="en-US"/>
              <a:t>Graph slide heading</a:t>
            </a:r>
            <a:endParaRPr lang="en-AU"/>
          </a:p>
        </p:txBody>
      </p:sp>
      <p:sp>
        <p:nvSpPr>
          <p:cNvPr id="8" name="Subtitle 2">
            <a:extLst>
              <a:ext uri="{FF2B5EF4-FFF2-40B4-BE49-F238E27FC236}">
                <a16:creationId xmlns:a16="http://schemas.microsoft.com/office/drawing/2014/main" id="{858FFF74-0F43-4C85-B571-E6568BDF42E3}"/>
              </a:ext>
            </a:extLst>
          </p:cNvPr>
          <p:cNvSpPr>
            <a:spLocks noGrp="1"/>
          </p:cNvSpPr>
          <p:nvPr>
            <p:ph type="subTitle" idx="1" hasCustomPrompt="1"/>
          </p:nvPr>
        </p:nvSpPr>
        <p:spPr>
          <a:xfrm>
            <a:off x="899999" y="1681575"/>
            <a:ext cx="4480523" cy="478425"/>
          </a:xfrm>
          <a:prstGeom prst="rect">
            <a:avLst/>
          </a:prstGeom>
        </p:spPr>
        <p:txBody>
          <a:bodyPr anchor="b"/>
          <a:lstStyle>
            <a:lvl1pPr marL="0" indent="0" algn="l">
              <a:buNone/>
              <a:defRPr sz="1800" b="1">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Chart/graph heading</a:t>
            </a:r>
          </a:p>
        </p:txBody>
      </p:sp>
      <p:sp>
        <p:nvSpPr>
          <p:cNvPr id="3" name="Text Placeholder 2">
            <a:extLst>
              <a:ext uri="{FF2B5EF4-FFF2-40B4-BE49-F238E27FC236}">
                <a16:creationId xmlns:a16="http://schemas.microsoft.com/office/drawing/2014/main" id="{758DB2C3-06C6-4D4C-B97B-E082F33E7886}"/>
              </a:ext>
            </a:extLst>
          </p:cNvPr>
          <p:cNvSpPr>
            <a:spLocks noGrp="1"/>
          </p:cNvSpPr>
          <p:nvPr>
            <p:ph type="body" sz="quarter" idx="10" hasCustomPrompt="1"/>
          </p:nvPr>
        </p:nvSpPr>
        <p:spPr>
          <a:xfrm>
            <a:off x="899998" y="2169524"/>
            <a:ext cx="4480523" cy="3608475"/>
          </a:xfrm>
          <a:prstGeom prst="rect">
            <a:avLst/>
          </a:prstGeom>
        </p:spPr>
        <p:txBody>
          <a:bodyPr wrap="square">
            <a:normAutofit/>
          </a:bodyPr>
          <a:lstStyle>
            <a:lvl1pPr marL="0" indent="0">
              <a:buNone/>
              <a:defRPr sz="1400">
                <a:solidFill>
                  <a:schemeClr val="bg2"/>
                </a:solidFill>
              </a:defRPr>
            </a:lvl1pPr>
            <a:lvl3pPr>
              <a:defRPr sz="1400"/>
            </a:lvl3pPr>
          </a:lstStyle>
          <a:p>
            <a:pPr lvl="0"/>
            <a:r>
              <a:rPr lang="en-US"/>
              <a:t>Add your slide text content here</a:t>
            </a:r>
          </a:p>
        </p:txBody>
      </p:sp>
      <p:sp>
        <p:nvSpPr>
          <p:cNvPr id="14" name="Chart Placeholder 13">
            <a:extLst>
              <a:ext uri="{FF2B5EF4-FFF2-40B4-BE49-F238E27FC236}">
                <a16:creationId xmlns:a16="http://schemas.microsoft.com/office/drawing/2014/main" id="{245EAF37-D677-43D4-A860-66D516E21622}"/>
              </a:ext>
            </a:extLst>
          </p:cNvPr>
          <p:cNvSpPr>
            <a:spLocks noGrp="1"/>
          </p:cNvSpPr>
          <p:nvPr>
            <p:ph type="chart" sz="quarter" idx="11" hasCustomPrompt="1"/>
          </p:nvPr>
        </p:nvSpPr>
        <p:spPr>
          <a:xfrm>
            <a:off x="6096000" y="1681163"/>
            <a:ext cx="5119688" cy="4097337"/>
          </a:xfrm>
          <a:prstGeom prst="rect">
            <a:avLst/>
          </a:prstGeom>
        </p:spPr>
        <p:txBody>
          <a:bodyPr/>
          <a:lstStyle>
            <a:lvl1pPr marL="0" indent="0">
              <a:buNone/>
              <a:defRPr sz="1200">
                <a:solidFill>
                  <a:schemeClr val="bg2">
                    <a:lumMod val="20000"/>
                    <a:lumOff val="80000"/>
                  </a:schemeClr>
                </a:solidFill>
              </a:defRPr>
            </a:lvl1pPr>
          </a:lstStyle>
          <a:p>
            <a:r>
              <a:rPr lang="en-AU" sz="1200"/>
              <a:t>Insert your chart here</a:t>
            </a:r>
            <a:endParaRPr lang="en-AU"/>
          </a:p>
        </p:txBody>
      </p:sp>
      <p:sp>
        <p:nvSpPr>
          <p:cNvPr id="4" name="Footer Placeholder 3">
            <a:extLst>
              <a:ext uri="{FF2B5EF4-FFF2-40B4-BE49-F238E27FC236}">
                <a16:creationId xmlns:a16="http://schemas.microsoft.com/office/drawing/2014/main" id="{FCF054A8-2232-4CCD-9FF3-44D420689487}"/>
              </a:ext>
            </a:extLst>
          </p:cNvPr>
          <p:cNvSpPr>
            <a:spLocks noGrp="1"/>
          </p:cNvSpPr>
          <p:nvPr>
            <p:ph type="ftr" sz="quarter" idx="12"/>
          </p:nvPr>
        </p:nvSpPr>
        <p:spPr/>
        <p:txBody>
          <a:bodyPr/>
          <a:lstStyle/>
          <a:p>
            <a:pPr algn="r"/>
            <a:r>
              <a:rPr lang="en-AU"/>
              <a:t>Therapeutic Goods Administration – tga.gov.au</a:t>
            </a:r>
          </a:p>
        </p:txBody>
      </p:sp>
    </p:spTree>
    <p:extLst>
      <p:ext uri="{BB962C8B-B14F-4D97-AF65-F5344CB8AC3E}">
        <p14:creationId xmlns:p14="http://schemas.microsoft.com/office/powerpoint/2010/main" val="20630217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media  fullscreen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9333F3-AF8A-4DF3-9623-11D61DB60A0A}"/>
              </a:ext>
            </a:extLst>
          </p:cNvPr>
          <p:cNvSpPr>
            <a:spLocks noGrp="1"/>
          </p:cNvSpPr>
          <p:nvPr>
            <p:ph type="pic" sz="quarter" idx="10" hasCustomPrompt="1"/>
          </p:nvPr>
        </p:nvSpPr>
        <p:spPr>
          <a:xfrm>
            <a:off x="0" y="219075"/>
            <a:ext cx="12192000" cy="6153150"/>
          </a:xfrm>
          <a:prstGeom prst="rect">
            <a:avLst/>
          </a:prstGeom>
        </p:spPr>
        <p:txBody>
          <a:bodyPr/>
          <a:lstStyle>
            <a:lvl1pPr marL="0" indent="0">
              <a:buNone/>
              <a:defRPr sz="1200">
                <a:solidFill>
                  <a:schemeClr val="bg2">
                    <a:lumMod val="20000"/>
                    <a:lumOff val="80000"/>
                  </a:schemeClr>
                </a:solidFill>
              </a:defRPr>
            </a:lvl1pPr>
          </a:lstStyle>
          <a:p>
            <a:r>
              <a:rPr lang="en-AU" sz="1200"/>
              <a:t>Insert full screen image here</a:t>
            </a:r>
            <a:endParaRPr lang="en-AU"/>
          </a:p>
        </p:txBody>
      </p:sp>
      <p:sp>
        <p:nvSpPr>
          <p:cNvPr id="7" name="Text Placeholder 6">
            <a:extLst>
              <a:ext uri="{FF2B5EF4-FFF2-40B4-BE49-F238E27FC236}">
                <a16:creationId xmlns:a16="http://schemas.microsoft.com/office/drawing/2014/main" id="{531D33AC-FCF4-42E9-A0B2-57B7A47AEC8F}"/>
              </a:ext>
            </a:extLst>
          </p:cNvPr>
          <p:cNvSpPr>
            <a:spLocks noGrp="1"/>
          </p:cNvSpPr>
          <p:nvPr>
            <p:ph type="body" sz="quarter" idx="11" hasCustomPrompt="1"/>
          </p:nvPr>
        </p:nvSpPr>
        <p:spPr>
          <a:xfrm>
            <a:off x="275811" y="6490142"/>
            <a:ext cx="3714750" cy="266700"/>
          </a:xfrm>
          <a:prstGeom prst="rect">
            <a:avLst/>
          </a:prstGeom>
        </p:spPr>
        <p:txBody>
          <a:bodyPr/>
          <a:lstStyle>
            <a:lvl1pPr marL="0" indent="0" algn="l">
              <a:buNone/>
              <a:defRPr sz="1050">
                <a:solidFill>
                  <a:schemeClr val="bg2"/>
                </a:solidFill>
              </a:defRPr>
            </a:lvl1pPr>
          </a:lstStyle>
          <a:p>
            <a:pPr lvl="0"/>
            <a:r>
              <a:rPr lang="en-US"/>
              <a:t>Image courtesy of</a:t>
            </a:r>
          </a:p>
        </p:txBody>
      </p:sp>
      <p:sp>
        <p:nvSpPr>
          <p:cNvPr id="2" name="Footer Placeholder 1">
            <a:extLst>
              <a:ext uri="{FF2B5EF4-FFF2-40B4-BE49-F238E27FC236}">
                <a16:creationId xmlns:a16="http://schemas.microsoft.com/office/drawing/2014/main" id="{3B9384B5-8CE6-4A6E-A1C2-B1DC51C8192F}"/>
              </a:ext>
            </a:extLst>
          </p:cNvPr>
          <p:cNvSpPr>
            <a:spLocks noGrp="1"/>
          </p:cNvSpPr>
          <p:nvPr>
            <p:ph type="ftr" sz="quarter" idx="12"/>
          </p:nvPr>
        </p:nvSpPr>
        <p:spPr/>
        <p:txBody>
          <a:bodyPr/>
          <a:lstStyle/>
          <a:p>
            <a:pPr algn="r"/>
            <a:r>
              <a:rPr lang="en-AU"/>
              <a:t>Therapeutic Goods Administration – tga.gov.au</a:t>
            </a:r>
          </a:p>
        </p:txBody>
      </p:sp>
    </p:spTree>
    <p:extLst>
      <p:ext uri="{BB962C8B-B14F-4D97-AF65-F5344CB8AC3E}">
        <p14:creationId xmlns:p14="http://schemas.microsoft.com/office/powerpoint/2010/main" val="7042957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mart Ar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B9384B5-8CE6-4A6E-A1C2-B1DC51C8192F}"/>
              </a:ext>
            </a:extLst>
          </p:cNvPr>
          <p:cNvSpPr>
            <a:spLocks noGrp="1"/>
          </p:cNvSpPr>
          <p:nvPr>
            <p:ph type="ftr" sz="quarter" idx="12"/>
          </p:nvPr>
        </p:nvSpPr>
        <p:spPr/>
        <p:txBody>
          <a:bodyPr/>
          <a:lstStyle/>
          <a:p>
            <a:pPr algn="r"/>
            <a:r>
              <a:rPr lang="en-AU"/>
              <a:t>Therapeutic Goods Administration – tga.gov.au</a:t>
            </a:r>
          </a:p>
        </p:txBody>
      </p:sp>
      <p:sp>
        <p:nvSpPr>
          <p:cNvPr id="6" name="SmartArt Placeholder 5">
            <a:extLst>
              <a:ext uri="{FF2B5EF4-FFF2-40B4-BE49-F238E27FC236}">
                <a16:creationId xmlns:a16="http://schemas.microsoft.com/office/drawing/2014/main" id="{835EEE68-FE42-4457-B034-2444E94C5987}"/>
              </a:ext>
            </a:extLst>
          </p:cNvPr>
          <p:cNvSpPr>
            <a:spLocks noGrp="1"/>
          </p:cNvSpPr>
          <p:nvPr>
            <p:ph type="dgm" sz="quarter" idx="13"/>
          </p:nvPr>
        </p:nvSpPr>
        <p:spPr>
          <a:xfrm>
            <a:off x="3097213" y="1350963"/>
            <a:ext cx="6292850" cy="4437062"/>
          </a:xfrm>
          <a:prstGeom prst="rect">
            <a:avLst/>
          </a:prstGeom>
        </p:spPr>
        <p:txBody>
          <a:bodyPr/>
          <a:lstStyle/>
          <a:p>
            <a:endParaRPr lang="en-AU"/>
          </a:p>
        </p:txBody>
      </p:sp>
    </p:spTree>
    <p:extLst>
      <p:ext uri="{BB962C8B-B14F-4D97-AF65-F5344CB8AC3E}">
        <p14:creationId xmlns:p14="http://schemas.microsoft.com/office/powerpoint/2010/main" val="16373390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amp;A slid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AD7D53C-FCF1-4D1E-A546-FA1267E4FAF2}"/>
              </a:ext>
            </a:extLst>
          </p:cNvPr>
          <p:cNvSpPr>
            <a:spLocks noGrp="1"/>
          </p:cNvSpPr>
          <p:nvPr>
            <p:ph type="body" sz="quarter" idx="10" hasCustomPrompt="1"/>
          </p:nvPr>
        </p:nvSpPr>
        <p:spPr>
          <a:xfrm>
            <a:off x="3800475" y="3590925"/>
            <a:ext cx="4591050" cy="561975"/>
          </a:xfrm>
          <a:prstGeom prst="rect">
            <a:avLst/>
          </a:prstGeom>
        </p:spPr>
        <p:txBody>
          <a:bodyPr/>
          <a:lstStyle>
            <a:lvl1pPr marL="0" indent="0" algn="ctr">
              <a:buNone/>
              <a:defRPr sz="1800">
                <a:solidFill>
                  <a:schemeClr val="accent1"/>
                </a:solidFill>
              </a:defRPr>
            </a:lvl1pPr>
          </a:lstStyle>
          <a:p>
            <a:pPr lvl="0"/>
            <a:r>
              <a:rPr lang="en-US"/>
              <a:t>URL for more information</a:t>
            </a:r>
          </a:p>
        </p:txBody>
      </p:sp>
      <p:sp>
        <p:nvSpPr>
          <p:cNvPr id="4" name="Footer Placeholder 3">
            <a:extLst>
              <a:ext uri="{FF2B5EF4-FFF2-40B4-BE49-F238E27FC236}">
                <a16:creationId xmlns:a16="http://schemas.microsoft.com/office/drawing/2014/main" id="{CA081941-2833-4292-A868-125E44C914FE}"/>
              </a:ext>
            </a:extLst>
          </p:cNvPr>
          <p:cNvSpPr>
            <a:spLocks noGrp="1"/>
          </p:cNvSpPr>
          <p:nvPr>
            <p:ph type="ftr" sz="quarter" idx="11"/>
          </p:nvPr>
        </p:nvSpPr>
        <p:spPr/>
        <p:txBody>
          <a:bodyPr/>
          <a:lstStyle/>
          <a:p>
            <a:pPr algn="r"/>
            <a:r>
              <a:rPr lang="en-AU"/>
              <a:t>Therapeutic Goods Administration – tga.gov.au</a:t>
            </a:r>
          </a:p>
        </p:txBody>
      </p:sp>
      <p:sp>
        <p:nvSpPr>
          <p:cNvPr id="6" name="TextBox 5">
            <a:extLst>
              <a:ext uri="{FF2B5EF4-FFF2-40B4-BE49-F238E27FC236}">
                <a16:creationId xmlns:a16="http://schemas.microsoft.com/office/drawing/2014/main" id="{91E27248-EF91-47A9-9FBF-744B6F009CCC}"/>
              </a:ext>
            </a:extLst>
          </p:cNvPr>
          <p:cNvSpPr txBox="1"/>
          <p:nvPr userDrawn="1"/>
        </p:nvSpPr>
        <p:spPr>
          <a:xfrm>
            <a:off x="4934540" y="2844225"/>
            <a:ext cx="2322919" cy="584775"/>
          </a:xfrm>
          <a:prstGeom prst="rect">
            <a:avLst/>
          </a:prstGeom>
          <a:noFill/>
        </p:spPr>
        <p:txBody>
          <a:bodyPr wrap="square" rtlCol="0">
            <a:spAutoFit/>
          </a:bodyPr>
          <a:lstStyle/>
          <a:p>
            <a:pPr algn="ctr"/>
            <a:r>
              <a:rPr lang="en-US" sz="3200">
                <a:solidFill>
                  <a:srgbClr val="002060"/>
                </a:solidFill>
              </a:rPr>
              <a:t>Questions?</a:t>
            </a:r>
            <a:endParaRPr lang="en-AU" sz="3200">
              <a:solidFill>
                <a:srgbClr val="002060"/>
              </a:solidFill>
            </a:endParaRPr>
          </a:p>
        </p:txBody>
      </p:sp>
    </p:spTree>
    <p:extLst>
      <p:ext uri="{BB962C8B-B14F-4D97-AF65-F5344CB8AC3E}">
        <p14:creationId xmlns:p14="http://schemas.microsoft.com/office/powerpoint/2010/main" val="19473160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80F58C-5670-4906-9D80-EF641A8038A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3848305" y="210764"/>
            <a:ext cx="8342512" cy="5567236"/>
          </a:xfrm>
          <a:prstGeom prst="rect">
            <a:avLst/>
          </a:prstGeom>
        </p:spPr>
      </p:pic>
      <p:sp>
        <p:nvSpPr>
          <p:cNvPr id="5" name="Rectangle 4">
            <a:extLst>
              <a:ext uri="{FF2B5EF4-FFF2-40B4-BE49-F238E27FC236}">
                <a16:creationId xmlns:a16="http://schemas.microsoft.com/office/drawing/2014/main" id="{5432021B-65D9-499C-8C45-2D7744A052DA}"/>
              </a:ext>
            </a:extLst>
          </p:cNvPr>
          <p:cNvSpPr/>
          <p:nvPr userDrawn="1"/>
        </p:nvSpPr>
        <p:spPr>
          <a:xfrm>
            <a:off x="1184" y="209550"/>
            <a:ext cx="9057092" cy="5581650"/>
          </a:xfrm>
          <a:prstGeom prst="rect">
            <a:avLst/>
          </a:prstGeom>
          <a:gradFill>
            <a:gsLst>
              <a:gs pos="56000">
                <a:srgbClr val="0085CA"/>
              </a:gs>
              <a:gs pos="100000">
                <a:srgbClr val="0085CA">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9A3B0863-FE9B-4410-B445-9253B333D97C}"/>
              </a:ext>
            </a:extLst>
          </p:cNvPr>
          <p:cNvSpPr/>
          <p:nvPr userDrawn="1"/>
        </p:nvSpPr>
        <p:spPr>
          <a:xfrm>
            <a:off x="899999" y="1080000"/>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200"/>
          </a:p>
        </p:txBody>
      </p:sp>
      <p:sp>
        <p:nvSpPr>
          <p:cNvPr id="2" name="Title 1">
            <a:extLst>
              <a:ext uri="{FF2B5EF4-FFF2-40B4-BE49-F238E27FC236}">
                <a16:creationId xmlns:a16="http://schemas.microsoft.com/office/drawing/2014/main" id="{DC38B209-1223-4B1C-8565-FFFE8606CF58}"/>
              </a:ext>
            </a:extLst>
          </p:cNvPr>
          <p:cNvSpPr>
            <a:spLocks noGrp="1"/>
          </p:cNvSpPr>
          <p:nvPr>
            <p:ph type="ctrTitle" hasCustomPrompt="1"/>
          </p:nvPr>
        </p:nvSpPr>
        <p:spPr>
          <a:xfrm>
            <a:off x="1080000" y="2160000"/>
            <a:ext cx="6120900" cy="1170000"/>
          </a:xfrm>
          <a:prstGeom prst="rect">
            <a:avLst/>
          </a:prstGeom>
        </p:spPr>
        <p:txBody>
          <a:bodyPr anchor="t">
            <a:normAutofit/>
          </a:bodyPr>
          <a:lstStyle>
            <a:lvl1pPr algn="l">
              <a:defRPr sz="3600"/>
            </a:lvl1pPr>
          </a:lstStyle>
          <a:p>
            <a:r>
              <a:rPr lang="en-US"/>
              <a:t>Title of</a:t>
            </a:r>
            <a:br>
              <a:rPr lang="en-US"/>
            </a:br>
            <a:r>
              <a:rPr lang="en-US"/>
              <a:t>presentation</a:t>
            </a:r>
            <a:endParaRPr lang="en-AU"/>
          </a:p>
        </p:txBody>
      </p:sp>
      <p:sp>
        <p:nvSpPr>
          <p:cNvPr id="3" name="Subtitle 2">
            <a:extLst>
              <a:ext uri="{FF2B5EF4-FFF2-40B4-BE49-F238E27FC236}">
                <a16:creationId xmlns:a16="http://schemas.microsoft.com/office/drawing/2014/main" id="{BCB7F25D-EEDA-4177-9F40-C11030A2231F}"/>
              </a:ext>
            </a:extLst>
          </p:cNvPr>
          <p:cNvSpPr>
            <a:spLocks noGrp="1"/>
          </p:cNvSpPr>
          <p:nvPr>
            <p:ph type="subTitle" idx="1" hasCustomPrompt="1"/>
          </p:nvPr>
        </p:nvSpPr>
        <p:spPr>
          <a:xfrm>
            <a:off x="1080000" y="3600000"/>
            <a:ext cx="6120900" cy="1295850"/>
          </a:xfrm>
          <a:prstGeom prst="rect">
            <a:avLst/>
          </a:prstGeo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name/Sub-heading/quote</a:t>
            </a:r>
            <a:endParaRPr lang="en-AU"/>
          </a:p>
        </p:txBody>
      </p:sp>
    </p:spTree>
    <p:extLst>
      <p:ext uri="{BB962C8B-B14F-4D97-AF65-F5344CB8AC3E}">
        <p14:creationId xmlns:p14="http://schemas.microsoft.com/office/powerpoint/2010/main" val="12868250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A5E9D0-1B23-42B6-923F-F973F2320442}"/>
              </a:ext>
            </a:extLst>
          </p:cNvPr>
          <p:cNvPicPr>
            <a:picLocks noChangeAspect="1"/>
          </p:cNvPicPr>
          <p:nvPr userDrawn="1"/>
        </p:nvPicPr>
        <p:blipFill>
          <a:blip r:embed="rId3">
            <a:extLst>
              <a:ext uri="{28A0092B-C50C-407E-A947-70E740481C1C}">
                <a14:useLocalDpi xmlns:a14="http://schemas.microsoft.com/office/drawing/2010/main" val="0"/>
              </a:ext>
            </a:extLst>
          </a:blip>
          <a:srcRect l="5262" r="5262"/>
          <a:stretch/>
        </p:blipFill>
        <p:spPr>
          <a:xfrm>
            <a:off x="4785207" y="208496"/>
            <a:ext cx="7492787" cy="5582704"/>
          </a:xfrm>
          <a:prstGeom prst="rect">
            <a:avLst/>
          </a:prstGeom>
        </p:spPr>
      </p:pic>
      <p:sp>
        <p:nvSpPr>
          <p:cNvPr id="5" name="Rectangle 4">
            <a:extLst>
              <a:ext uri="{FF2B5EF4-FFF2-40B4-BE49-F238E27FC236}">
                <a16:creationId xmlns:a16="http://schemas.microsoft.com/office/drawing/2014/main" id="{C68D9A43-267E-4949-9CFF-D575E89C0C81}"/>
              </a:ext>
            </a:extLst>
          </p:cNvPr>
          <p:cNvSpPr/>
          <p:nvPr userDrawn="1"/>
        </p:nvSpPr>
        <p:spPr>
          <a:xfrm>
            <a:off x="1184" y="209550"/>
            <a:ext cx="9057092" cy="5581650"/>
          </a:xfrm>
          <a:prstGeom prst="rect">
            <a:avLst/>
          </a:prstGeom>
          <a:gradFill>
            <a:gsLst>
              <a:gs pos="56000">
                <a:srgbClr val="0085CA"/>
              </a:gs>
              <a:gs pos="100000">
                <a:srgbClr val="0085CA">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F6266AC8-113E-451D-9EF3-BDA93921157C}"/>
              </a:ext>
            </a:extLst>
          </p:cNvPr>
          <p:cNvSpPr/>
          <p:nvPr userDrawn="1"/>
        </p:nvSpPr>
        <p:spPr>
          <a:xfrm>
            <a:off x="899999" y="1080000"/>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DC38B209-1223-4B1C-8565-FFFE8606CF58}"/>
              </a:ext>
            </a:extLst>
          </p:cNvPr>
          <p:cNvSpPr>
            <a:spLocks noGrp="1"/>
          </p:cNvSpPr>
          <p:nvPr>
            <p:ph type="ctrTitle" hasCustomPrompt="1"/>
          </p:nvPr>
        </p:nvSpPr>
        <p:spPr>
          <a:xfrm>
            <a:off x="1080000" y="2160000"/>
            <a:ext cx="6120900" cy="1170000"/>
          </a:xfrm>
          <a:prstGeom prst="rect">
            <a:avLst/>
          </a:prstGeom>
        </p:spPr>
        <p:txBody>
          <a:bodyPr anchor="t">
            <a:normAutofit/>
          </a:bodyPr>
          <a:lstStyle>
            <a:lvl1pPr algn="l">
              <a:defRPr sz="3600"/>
            </a:lvl1pPr>
          </a:lstStyle>
          <a:p>
            <a:r>
              <a:rPr lang="en-US"/>
              <a:t>Title of</a:t>
            </a:r>
            <a:br>
              <a:rPr lang="en-US"/>
            </a:br>
            <a:r>
              <a:rPr lang="en-US"/>
              <a:t>presentation</a:t>
            </a:r>
            <a:endParaRPr lang="en-AU"/>
          </a:p>
        </p:txBody>
      </p:sp>
      <p:sp>
        <p:nvSpPr>
          <p:cNvPr id="3" name="Subtitle 2">
            <a:extLst>
              <a:ext uri="{FF2B5EF4-FFF2-40B4-BE49-F238E27FC236}">
                <a16:creationId xmlns:a16="http://schemas.microsoft.com/office/drawing/2014/main" id="{BCB7F25D-EEDA-4177-9F40-C11030A2231F}"/>
              </a:ext>
            </a:extLst>
          </p:cNvPr>
          <p:cNvSpPr>
            <a:spLocks noGrp="1"/>
          </p:cNvSpPr>
          <p:nvPr>
            <p:ph type="subTitle" idx="1" hasCustomPrompt="1"/>
          </p:nvPr>
        </p:nvSpPr>
        <p:spPr>
          <a:xfrm>
            <a:off x="1080000" y="3600000"/>
            <a:ext cx="6120900" cy="1295850"/>
          </a:xfrm>
          <a:prstGeom prst="rect">
            <a:avLst/>
          </a:prstGeo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name/Sub-heading/quote</a:t>
            </a:r>
            <a:endParaRPr lang="en-AU"/>
          </a:p>
        </p:txBody>
      </p:sp>
    </p:spTree>
    <p:extLst>
      <p:ext uri="{BB962C8B-B14F-4D97-AF65-F5344CB8AC3E}">
        <p14:creationId xmlns:p14="http://schemas.microsoft.com/office/powerpoint/2010/main" val="42501165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A5E9D0-1B23-42B6-923F-F973F2320442}"/>
              </a:ext>
            </a:extLst>
          </p:cNvPr>
          <p:cNvPicPr>
            <a:picLocks noChangeAspect="1"/>
          </p:cNvPicPr>
          <p:nvPr userDrawn="1"/>
        </p:nvPicPr>
        <p:blipFill>
          <a:blip r:embed="rId3">
            <a:extLst>
              <a:ext uri="{28A0092B-C50C-407E-A947-70E740481C1C}">
                <a14:useLocalDpi xmlns:a14="http://schemas.microsoft.com/office/drawing/2010/main" val="0"/>
              </a:ext>
            </a:extLst>
          </a:blip>
          <a:srcRect l="5083" r="5083"/>
          <a:stretch/>
        </p:blipFill>
        <p:spPr>
          <a:xfrm>
            <a:off x="4785207" y="208496"/>
            <a:ext cx="7492787" cy="5582704"/>
          </a:xfrm>
          <a:prstGeom prst="rect">
            <a:avLst/>
          </a:prstGeom>
        </p:spPr>
      </p:pic>
      <p:sp>
        <p:nvSpPr>
          <p:cNvPr id="5" name="Rectangle 4">
            <a:extLst>
              <a:ext uri="{FF2B5EF4-FFF2-40B4-BE49-F238E27FC236}">
                <a16:creationId xmlns:a16="http://schemas.microsoft.com/office/drawing/2014/main" id="{C68D9A43-267E-4949-9CFF-D575E89C0C81}"/>
              </a:ext>
            </a:extLst>
          </p:cNvPr>
          <p:cNvSpPr/>
          <p:nvPr userDrawn="1"/>
        </p:nvSpPr>
        <p:spPr>
          <a:xfrm>
            <a:off x="1184" y="209550"/>
            <a:ext cx="9057092" cy="5581650"/>
          </a:xfrm>
          <a:prstGeom prst="rect">
            <a:avLst/>
          </a:prstGeom>
          <a:gradFill>
            <a:gsLst>
              <a:gs pos="56000">
                <a:srgbClr val="0085CA"/>
              </a:gs>
              <a:gs pos="100000">
                <a:srgbClr val="0085CA">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F6266AC8-113E-451D-9EF3-BDA93921157C}"/>
              </a:ext>
            </a:extLst>
          </p:cNvPr>
          <p:cNvSpPr/>
          <p:nvPr userDrawn="1"/>
        </p:nvSpPr>
        <p:spPr>
          <a:xfrm>
            <a:off x="899999" y="1080000"/>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DC38B209-1223-4B1C-8565-FFFE8606CF58}"/>
              </a:ext>
            </a:extLst>
          </p:cNvPr>
          <p:cNvSpPr>
            <a:spLocks noGrp="1"/>
          </p:cNvSpPr>
          <p:nvPr>
            <p:ph type="ctrTitle" hasCustomPrompt="1"/>
          </p:nvPr>
        </p:nvSpPr>
        <p:spPr>
          <a:xfrm>
            <a:off x="1080000" y="2160000"/>
            <a:ext cx="6120900" cy="1170000"/>
          </a:xfrm>
          <a:prstGeom prst="rect">
            <a:avLst/>
          </a:prstGeom>
        </p:spPr>
        <p:txBody>
          <a:bodyPr anchor="t">
            <a:normAutofit/>
          </a:bodyPr>
          <a:lstStyle>
            <a:lvl1pPr algn="l">
              <a:defRPr sz="3600"/>
            </a:lvl1pPr>
          </a:lstStyle>
          <a:p>
            <a:r>
              <a:rPr lang="en-US"/>
              <a:t>Title of</a:t>
            </a:r>
            <a:br>
              <a:rPr lang="en-US"/>
            </a:br>
            <a:r>
              <a:rPr lang="en-US"/>
              <a:t>presentation</a:t>
            </a:r>
            <a:endParaRPr lang="en-AU"/>
          </a:p>
        </p:txBody>
      </p:sp>
      <p:sp>
        <p:nvSpPr>
          <p:cNvPr id="3" name="Subtitle 2">
            <a:extLst>
              <a:ext uri="{FF2B5EF4-FFF2-40B4-BE49-F238E27FC236}">
                <a16:creationId xmlns:a16="http://schemas.microsoft.com/office/drawing/2014/main" id="{BCB7F25D-EEDA-4177-9F40-C11030A2231F}"/>
              </a:ext>
            </a:extLst>
          </p:cNvPr>
          <p:cNvSpPr>
            <a:spLocks noGrp="1"/>
          </p:cNvSpPr>
          <p:nvPr>
            <p:ph type="subTitle" idx="1" hasCustomPrompt="1"/>
          </p:nvPr>
        </p:nvSpPr>
        <p:spPr>
          <a:xfrm>
            <a:off x="1080000" y="3600000"/>
            <a:ext cx="6120900" cy="1295850"/>
          </a:xfrm>
          <a:prstGeom prst="rect">
            <a:avLst/>
          </a:prstGeo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name/Sub-heading/quote</a:t>
            </a:r>
            <a:endParaRPr lang="en-AU"/>
          </a:p>
        </p:txBody>
      </p:sp>
    </p:spTree>
    <p:extLst>
      <p:ext uri="{BB962C8B-B14F-4D97-AF65-F5344CB8AC3E}">
        <p14:creationId xmlns:p14="http://schemas.microsoft.com/office/powerpoint/2010/main" val="24923219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A5E9D0-1B23-42B6-923F-F973F2320442}"/>
              </a:ext>
            </a:extLst>
          </p:cNvPr>
          <p:cNvPicPr>
            <a:picLocks noChangeAspect="1"/>
          </p:cNvPicPr>
          <p:nvPr userDrawn="1"/>
        </p:nvPicPr>
        <p:blipFill>
          <a:blip r:embed="rId3">
            <a:extLst>
              <a:ext uri="{28A0092B-C50C-407E-A947-70E740481C1C}">
                <a14:useLocalDpi xmlns:a14="http://schemas.microsoft.com/office/drawing/2010/main" val="0"/>
              </a:ext>
            </a:extLst>
          </a:blip>
          <a:srcRect l="12252" r="12252"/>
          <a:stretch/>
        </p:blipFill>
        <p:spPr>
          <a:xfrm>
            <a:off x="4785207" y="208496"/>
            <a:ext cx="7492787" cy="5582704"/>
          </a:xfrm>
          <a:prstGeom prst="rect">
            <a:avLst/>
          </a:prstGeom>
        </p:spPr>
      </p:pic>
      <p:sp>
        <p:nvSpPr>
          <p:cNvPr id="5" name="Rectangle 4">
            <a:extLst>
              <a:ext uri="{FF2B5EF4-FFF2-40B4-BE49-F238E27FC236}">
                <a16:creationId xmlns:a16="http://schemas.microsoft.com/office/drawing/2014/main" id="{C68D9A43-267E-4949-9CFF-D575E89C0C81}"/>
              </a:ext>
            </a:extLst>
          </p:cNvPr>
          <p:cNvSpPr/>
          <p:nvPr userDrawn="1"/>
        </p:nvSpPr>
        <p:spPr>
          <a:xfrm>
            <a:off x="1184" y="209550"/>
            <a:ext cx="9057092" cy="5581650"/>
          </a:xfrm>
          <a:prstGeom prst="rect">
            <a:avLst/>
          </a:prstGeom>
          <a:gradFill>
            <a:gsLst>
              <a:gs pos="56000">
                <a:srgbClr val="0085CA"/>
              </a:gs>
              <a:gs pos="100000">
                <a:srgbClr val="0085CA">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F6266AC8-113E-451D-9EF3-BDA93921157C}"/>
              </a:ext>
            </a:extLst>
          </p:cNvPr>
          <p:cNvSpPr/>
          <p:nvPr userDrawn="1"/>
        </p:nvSpPr>
        <p:spPr>
          <a:xfrm>
            <a:off x="899999" y="1080000"/>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DC38B209-1223-4B1C-8565-FFFE8606CF58}"/>
              </a:ext>
            </a:extLst>
          </p:cNvPr>
          <p:cNvSpPr>
            <a:spLocks noGrp="1"/>
          </p:cNvSpPr>
          <p:nvPr>
            <p:ph type="ctrTitle" hasCustomPrompt="1"/>
          </p:nvPr>
        </p:nvSpPr>
        <p:spPr>
          <a:xfrm>
            <a:off x="1080000" y="2160000"/>
            <a:ext cx="6120900" cy="1170000"/>
          </a:xfrm>
          <a:prstGeom prst="rect">
            <a:avLst/>
          </a:prstGeom>
        </p:spPr>
        <p:txBody>
          <a:bodyPr anchor="t">
            <a:normAutofit/>
          </a:bodyPr>
          <a:lstStyle>
            <a:lvl1pPr algn="l">
              <a:defRPr sz="3600"/>
            </a:lvl1pPr>
          </a:lstStyle>
          <a:p>
            <a:r>
              <a:rPr lang="en-US"/>
              <a:t>Title of</a:t>
            </a:r>
            <a:br>
              <a:rPr lang="en-US"/>
            </a:br>
            <a:r>
              <a:rPr lang="en-US"/>
              <a:t>presentation</a:t>
            </a:r>
            <a:endParaRPr lang="en-AU"/>
          </a:p>
        </p:txBody>
      </p:sp>
      <p:sp>
        <p:nvSpPr>
          <p:cNvPr id="3" name="Subtitle 2">
            <a:extLst>
              <a:ext uri="{FF2B5EF4-FFF2-40B4-BE49-F238E27FC236}">
                <a16:creationId xmlns:a16="http://schemas.microsoft.com/office/drawing/2014/main" id="{BCB7F25D-EEDA-4177-9F40-C11030A2231F}"/>
              </a:ext>
            </a:extLst>
          </p:cNvPr>
          <p:cNvSpPr>
            <a:spLocks noGrp="1"/>
          </p:cNvSpPr>
          <p:nvPr>
            <p:ph type="subTitle" idx="1" hasCustomPrompt="1"/>
          </p:nvPr>
        </p:nvSpPr>
        <p:spPr>
          <a:xfrm>
            <a:off x="1080000" y="3600000"/>
            <a:ext cx="6120900" cy="1295850"/>
          </a:xfrm>
          <a:prstGeom prst="rect">
            <a:avLst/>
          </a:prstGeo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name/Sub-heading/quote</a:t>
            </a:r>
            <a:endParaRPr lang="en-AU"/>
          </a:p>
        </p:txBody>
      </p:sp>
    </p:spTree>
    <p:extLst>
      <p:ext uri="{BB962C8B-B14F-4D97-AF65-F5344CB8AC3E}">
        <p14:creationId xmlns:p14="http://schemas.microsoft.com/office/powerpoint/2010/main" val="1576793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A5E9D0-1B23-42B6-923F-F973F2320442}"/>
              </a:ext>
            </a:extLst>
          </p:cNvPr>
          <p:cNvPicPr>
            <a:picLocks noChangeAspect="1"/>
          </p:cNvPicPr>
          <p:nvPr userDrawn="1"/>
        </p:nvPicPr>
        <p:blipFill>
          <a:blip r:embed="rId3">
            <a:extLst>
              <a:ext uri="{28A0092B-C50C-407E-A947-70E740481C1C}">
                <a14:useLocalDpi xmlns:a14="http://schemas.microsoft.com/office/drawing/2010/main" val="0"/>
              </a:ext>
            </a:extLst>
          </a:blip>
          <a:srcRect l="12272" r="12272"/>
          <a:stretch/>
        </p:blipFill>
        <p:spPr>
          <a:xfrm>
            <a:off x="4785207" y="208496"/>
            <a:ext cx="7492787" cy="5582704"/>
          </a:xfrm>
          <a:prstGeom prst="rect">
            <a:avLst/>
          </a:prstGeom>
        </p:spPr>
      </p:pic>
      <p:sp>
        <p:nvSpPr>
          <p:cNvPr id="5" name="Rectangle 4">
            <a:extLst>
              <a:ext uri="{FF2B5EF4-FFF2-40B4-BE49-F238E27FC236}">
                <a16:creationId xmlns:a16="http://schemas.microsoft.com/office/drawing/2014/main" id="{C68D9A43-267E-4949-9CFF-D575E89C0C81}"/>
              </a:ext>
            </a:extLst>
          </p:cNvPr>
          <p:cNvSpPr/>
          <p:nvPr userDrawn="1"/>
        </p:nvSpPr>
        <p:spPr>
          <a:xfrm>
            <a:off x="1184" y="209550"/>
            <a:ext cx="9057092" cy="5581650"/>
          </a:xfrm>
          <a:prstGeom prst="rect">
            <a:avLst/>
          </a:prstGeom>
          <a:gradFill>
            <a:gsLst>
              <a:gs pos="56000">
                <a:srgbClr val="0085CA"/>
              </a:gs>
              <a:gs pos="100000">
                <a:srgbClr val="0085CA">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F6266AC8-113E-451D-9EF3-BDA93921157C}"/>
              </a:ext>
            </a:extLst>
          </p:cNvPr>
          <p:cNvSpPr/>
          <p:nvPr userDrawn="1"/>
        </p:nvSpPr>
        <p:spPr>
          <a:xfrm>
            <a:off x="899999" y="1080000"/>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DC38B209-1223-4B1C-8565-FFFE8606CF58}"/>
              </a:ext>
            </a:extLst>
          </p:cNvPr>
          <p:cNvSpPr>
            <a:spLocks noGrp="1"/>
          </p:cNvSpPr>
          <p:nvPr>
            <p:ph type="ctrTitle" hasCustomPrompt="1"/>
          </p:nvPr>
        </p:nvSpPr>
        <p:spPr>
          <a:xfrm>
            <a:off x="1080000" y="2160000"/>
            <a:ext cx="6120900" cy="1170000"/>
          </a:xfrm>
          <a:prstGeom prst="rect">
            <a:avLst/>
          </a:prstGeom>
        </p:spPr>
        <p:txBody>
          <a:bodyPr anchor="t">
            <a:normAutofit/>
          </a:bodyPr>
          <a:lstStyle>
            <a:lvl1pPr algn="l">
              <a:defRPr sz="3600"/>
            </a:lvl1pPr>
          </a:lstStyle>
          <a:p>
            <a:r>
              <a:rPr lang="en-US"/>
              <a:t>Title of</a:t>
            </a:r>
            <a:br>
              <a:rPr lang="en-US"/>
            </a:br>
            <a:r>
              <a:rPr lang="en-US"/>
              <a:t>presentation</a:t>
            </a:r>
            <a:endParaRPr lang="en-AU"/>
          </a:p>
        </p:txBody>
      </p:sp>
      <p:sp>
        <p:nvSpPr>
          <p:cNvPr id="3" name="Subtitle 2">
            <a:extLst>
              <a:ext uri="{FF2B5EF4-FFF2-40B4-BE49-F238E27FC236}">
                <a16:creationId xmlns:a16="http://schemas.microsoft.com/office/drawing/2014/main" id="{BCB7F25D-EEDA-4177-9F40-C11030A2231F}"/>
              </a:ext>
            </a:extLst>
          </p:cNvPr>
          <p:cNvSpPr>
            <a:spLocks noGrp="1"/>
          </p:cNvSpPr>
          <p:nvPr>
            <p:ph type="subTitle" idx="1" hasCustomPrompt="1"/>
          </p:nvPr>
        </p:nvSpPr>
        <p:spPr>
          <a:xfrm>
            <a:off x="1080000" y="3600000"/>
            <a:ext cx="6120900" cy="1295850"/>
          </a:xfrm>
          <a:prstGeom prst="rect">
            <a:avLst/>
          </a:prstGeo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name/Sub-heading/quote</a:t>
            </a:r>
            <a:endParaRPr lang="en-AU"/>
          </a:p>
        </p:txBody>
      </p:sp>
    </p:spTree>
    <p:extLst>
      <p:ext uri="{BB962C8B-B14F-4D97-AF65-F5344CB8AC3E}">
        <p14:creationId xmlns:p14="http://schemas.microsoft.com/office/powerpoint/2010/main" val="716466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21E34-8E7D-B0A0-76C8-F73A487E0F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ECA5ED8-B7FE-8A77-5AC5-31E3CEFCCBD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5DC55F-708E-B9A7-76C7-6E2B90E0537F}"/>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4B4F6BA8-F8F3-E5B6-4A96-7CF74BA55E6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588874C-3A96-8921-1D4B-E032A5EB628F}"/>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31917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 column text slide">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0587FEE-372E-47C5-9B57-2A37ECDEAA37}"/>
              </a:ext>
            </a:extLst>
          </p:cNvPr>
          <p:cNvSpPr>
            <a:spLocks noGrp="1"/>
          </p:cNvSpPr>
          <p:nvPr>
            <p:ph type="body" sz="quarter" idx="11" hasCustomPrompt="1"/>
          </p:nvPr>
        </p:nvSpPr>
        <p:spPr>
          <a:xfrm>
            <a:off x="899998" y="2160588"/>
            <a:ext cx="10391999" cy="649287"/>
          </a:xfrm>
          <a:prstGeom prst="rect">
            <a:avLst/>
          </a:prstGeom>
        </p:spPr>
        <p:txBody>
          <a:bodyPr anchor="ctr" anchorCtr="0"/>
          <a:lstStyle>
            <a:lvl1pPr marL="0" indent="0">
              <a:buNone/>
              <a:defRPr sz="2000" spc="-50" baseline="0">
                <a:solidFill>
                  <a:schemeClr val="accent1"/>
                </a:solidFill>
              </a:defRPr>
            </a:lvl1pPr>
            <a:lvl2pPr marL="457200" indent="0">
              <a:buNone/>
              <a:defRPr/>
            </a:lvl2pPr>
          </a:lstStyle>
          <a:p>
            <a:pPr lvl="0"/>
            <a:r>
              <a:rPr lang="en-US"/>
              <a:t>Subheading/quote</a:t>
            </a:r>
          </a:p>
        </p:txBody>
      </p:sp>
      <p:sp>
        <p:nvSpPr>
          <p:cNvPr id="10" name="Text Placeholder 12">
            <a:extLst>
              <a:ext uri="{FF2B5EF4-FFF2-40B4-BE49-F238E27FC236}">
                <a16:creationId xmlns:a16="http://schemas.microsoft.com/office/drawing/2014/main" id="{0F2373BA-F140-41A9-9A23-ED9DC3A291D4}"/>
              </a:ext>
            </a:extLst>
          </p:cNvPr>
          <p:cNvSpPr>
            <a:spLocks noGrp="1"/>
          </p:cNvSpPr>
          <p:nvPr>
            <p:ph type="body" sz="quarter" idx="12" hasCustomPrompt="1"/>
          </p:nvPr>
        </p:nvSpPr>
        <p:spPr>
          <a:xfrm>
            <a:off x="899999" y="2993525"/>
            <a:ext cx="5000929" cy="2827337"/>
          </a:xfrm>
          <a:prstGeom prst="rect">
            <a:avLst/>
          </a:prstGeom>
        </p:spPr>
        <p:txBody>
          <a:bodyPr>
            <a:normAutofit/>
          </a:bodyPr>
          <a:lstStyle>
            <a:lvl1pPr marL="0" indent="0">
              <a:buNone/>
              <a:defRPr sz="1400" baseline="0">
                <a:solidFill>
                  <a:schemeClr val="tx1"/>
                </a:solidFill>
                <a:latin typeface="+mn-lt"/>
              </a:defRPr>
            </a:lvl1pPr>
            <a:lvl2pPr>
              <a:defRPr baseline="0">
                <a:solidFill>
                  <a:schemeClr val="tx1"/>
                </a:solidFill>
                <a:latin typeface="+mn-lt"/>
              </a:defRPr>
            </a:lvl2pPr>
            <a:lvl3pPr>
              <a:defRPr baseline="0">
                <a:solidFill>
                  <a:schemeClr val="tx1"/>
                </a:solidFill>
              </a:defRPr>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11" name="Text Placeholder 12">
            <a:extLst>
              <a:ext uri="{FF2B5EF4-FFF2-40B4-BE49-F238E27FC236}">
                <a16:creationId xmlns:a16="http://schemas.microsoft.com/office/drawing/2014/main" id="{094DD040-151B-44BE-98B8-55929DDFD1BD}"/>
              </a:ext>
            </a:extLst>
          </p:cNvPr>
          <p:cNvSpPr>
            <a:spLocks noGrp="1"/>
          </p:cNvSpPr>
          <p:nvPr>
            <p:ph type="body" sz="quarter" idx="13" hasCustomPrompt="1"/>
          </p:nvPr>
        </p:nvSpPr>
        <p:spPr>
          <a:xfrm>
            <a:off x="6291074" y="2993525"/>
            <a:ext cx="5000929" cy="2827337"/>
          </a:xfrm>
          <a:prstGeom prst="rect">
            <a:avLst/>
          </a:prstGeom>
        </p:spPr>
        <p:txBody>
          <a:bodyPr>
            <a:normAutofit/>
          </a:bodyPr>
          <a:lstStyle>
            <a:lvl1pPr marL="0" indent="0">
              <a:buNone/>
              <a:defRPr sz="1400" baseline="0">
                <a:solidFill>
                  <a:schemeClr val="bg2"/>
                </a:solidFill>
              </a:defRPr>
            </a:lvl1pPr>
            <a:lvl2pPr>
              <a:defRPr baseline="0"/>
            </a:lvl2pPr>
            <a:lvl3pPr>
              <a:defRPr baseline="0"/>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3C46245F-8E7A-4AF3-8128-B5AF29441305}"/>
              </a:ext>
            </a:extLst>
          </p:cNvPr>
          <p:cNvSpPr>
            <a:spLocks noGrp="1"/>
          </p:cNvSpPr>
          <p:nvPr>
            <p:ph type="ftr" sz="quarter" idx="14"/>
          </p:nvPr>
        </p:nvSpPr>
        <p:spPr/>
        <p:txBody>
          <a:bodyPr/>
          <a:lstStyle/>
          <a:p>
            <a:pPr algn="r"/>
            <a:r>
              <a:rPr lang="en-AU"/>
              <a:t>Therapeutic Goods Administration – tga.gov.au</a:t>
            </a:r>
          </a:p>
        </p:txBody>
      </p:sp>
      <p:sp>
        <p:nvSpPr>
          <p:cNvPr id="12" name="Text Placeholder 7">
            <a:extLst>
              <a:ext uri="{FF2B5EF4-FFF2-40B4-BE49-F238E27FC236}">
                <a16:creationId xmlns:a16="http://schemas.microsoft.com/office/drawing/2014/main" id="{94F65EC0-A0B4-4394-BD34-E02316F622DE}"/>
              </a:ext>
            </a:extLst>
          </p:cNvPr>
          <p:cNvSpPr>
            <a:spLocks noGrp="1"/>
          </p:cNvSpPr>
          <p:nvPr>
            <p:ph type="body" sz="quarter" idx="10" hasCustomPrompt="1"/>
          </p:nvPr>
        </p:nvSpPr>
        <p:spPr>
          <a:xfrm>
            <a:off x="899999" y="1079999"/>
            <a:ext cx="10392000" cy="896938"/>
          </a:xfrm>
          <a:prstGeom prst="rect">
            <a:avLst/>
          </a:prstGeom>
        </p:spPr>
        <p:txBody>
          <a:bodyPr anchor="b" anchorCtr="0"/>
          <a:lstStyle>
            <a:lvl1pPr marL="0" indent="0">
              <a:buNone/>
              <a:defRPr sz="3000" spc="-50" baseline="0">
                <a:solidFill>
                  <a:schemeClr val="tx2"/>
                </a:solidFill>
              </a:defRPr>
            </a:lvl1pPr>
          </a:lstStyle>
          <a:p>
            <a:pPr lvl="0"/>
            <a:r>
              <a:rPr lang="en-US"/>
              <a:t>Heading 1</a:t>
            </a:r>
          </a:p>
        </p:txBody>
      </p:sp>
    </p:spTree>
    <p:extLst>
      <p:ext uri="{BB962C8B-B14F-4D97-AF65-F5344CB8AC3E}">
        <p14:creationId xmlns:p14="http://schemas.microsoft.com/office/powerpoint/2010/main" val="14903885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mart Ar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B9384B5-8CE6-4A6E-A1C2-B1DC51C8192F}"/>
              </a:ext>
            </a:extLst>
          </p:cNvPr>
          <p:cNvSpPr>
            <a:spLocks noGrp="1"/>
          </p:cNvSpPr>
          <p:nvPr>
            <p:ph type="ftr" sz="quarter" idx="12"/>
          </p:nvPr>
        </p:nvSpPr>
        <p:spPr/>
        <p:txBody>
          <a:bodyPr/>
          <a:lstStyle/>
          <a:p>
            <a:pPr algn="r"/>
            <a:r>
              <a:rPr lang="en-AU"/>
              <a:t>Therapeutic Goods Administration – tga.gov.au</a:t>
            </a:r>
          </a:p>
        </p:txBody>
      </p:sp>
      <p:sp>
        <p:nvSpPr>
          <p:cNvPr id="6" name="SmartArt Placeholder 5">
            <a:extLst>
              <a:ext uri="{FF2B5EF4-FFF2-40B4-BE49-F238E27FC236}">
                <a16:creationId xmlns:a16="http://schemas.microsoft.com/office/drawing/2014/main" id="{835EEE68-FE42-4457-B034-2444E94C5987}"/>
              </a:ext>
            </a:extLst>
          </p:cNvPr>
          <p:cNvSpPr>
            <a:spLocks noGrp="1"/>
          </p:cNvSpPr>
          <p:nvPr>
            <p:ph type="dgm" sz="quarter" idx="13"/>
          </p:nvPr>
        </p:nvSpPr>
        <p:spPr>
          <a:xfrm>
            <a:off x="3097213" y="1350963"/>
            <a:ext cx="6292850" cy="4437062"/>
          </a:xfrm>
          <a:prstGeom prst="rect">
            <a:avLst/>
          </a:prstGeom>
        </p:spPr>
        <p:txBody>
          <a:bodyPr/>
          <a:lstStyle/>
          <a:p>
            <a:endParaRPr lang="en-AU"/>
          </a:p>
        </p:txBody>
      </p:sp>
    </p:spTree>
    <p:extLst>
      <p:ext uri="{BB962C8B-B14F-4D97-AF65-F5344CB8AC3E}">
        <p14:creationId xmlns:p14="http://schemas.microsoft.com/office/powerpoint/2010/main" val="3450754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tro slide 1">
    <p:spTree>
      <p:nvGrpSpPr>
        <p:cNvPr id="1" name=""/>
        <p:cNvGrpSpPr/>
        <p:nvPr/>
      </p:nvGrpSpPr>
      <p:grpSpPr>
        <a:xfrm>
          <a:off x="0" y="0"/>
          <a:ext cx="0" cy="0"/>
          <a:chOff x="0" y="0"/>
          <a:chExt cx="0" cy="0"/>
        </a:xfrm>
      </p:grpSpPr>
      <p:pic>
        <p:nvPicPr>
          <p:cNvPr id="17" name="Picture 16" descr="A purple and black background&#10;&#10;AI-generated content may be incorrect.">
            <a:extLst>
              <a:ext uri="{FF2B5EF4-FFF2-40B4-BE49-F238E27FC236}">
                <a16:creationId xmlns:a16="http://schemas.microsoft.com/office/drawing/2014/main" id="{24447EE1-DBB9-B4F2-EBBB-67127D2781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8" name="Rectangle 17">
            <a:extLst>
              <a:ext uri="{FF2B5EF4-FFF2-40B4-BE49-F238E27FC236}">
                <a16:creationId xmlns:a16="http://schemas.microsoft.com/office/drawing/2014/main" id="{E1095616-51FA-F5A3-B365-788C9AEB4E0E}"/>
              </a:ext>
            </a:extLst>
          </p:cNvPr>
          <p:cNvSpPr/>
          <p:nvPr userDrawn="1"/>
        </p:nvSpPr>
        <p:spPr>
          <a:xfrm>
            <a:off x="789933" y="872566"/>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200"/>
          </a:p>
        </p:txBody>
      </p:sp>
      <p:sp>
        <p:nvSpPr>
          <p:cNvPr id="19" name="Rectangle 18">
            <a:extLst>
              <a:ext uri="{FF2B5EF4-FFF2-40B4-BE49-F238E27FC236}">
                <a16:creationId xmlns:a16="http://schemas.microsoft.com/office/drawing/2014/main" id="{A62A84E2-07AC-CD2E-0AF9-87E6CD05D0FD}"/>
              </a:ext>
            </a:extLst>
          </p:cNvPr>
          <p:cNvSpPr/>
          <p:nvPr userDrawn="1"/>
        </p:nvSpPr>
        <p:spPr>
          <a:xfrm>
            <a:off x="353786" y="5682343"/>
            <a:ext cx="4218214" cy="1039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0" name="Picture 19" descr="A black background with a black square&#10;&#10;AI-generated content may be incorrect.">
            <a:extLst>
              <a:ext uri="{FF2B5EF4-FFF2-40B4-BE49-F238E27FC236}">
                <a16:creationId xmlns:a16="http://schemas.microsoft.com/office/drawing/2014/main" id="{EF6259C4-E3AD-0BF2-D4C5-A9996BDF610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5576" y="5866892"/>
            <a:ext cx="3238724" cy="670488"/>
          </a:xfrm>
          <a:prstGeom prst="rect">
            <a:avLst/>
          </a:prstGeom>
        </p:spPr>
      </p:pic>
    </p:spTree>
    <p:extLst>
      <p:ext uri="{BB962C8B-B14F-4D97-AF65-F5344CB8AC3E}">
        <p14:creationId xmlns:p14="http://schemas.microsoft.com/office/powerpoint/2010/main" val="15970156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tro slid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17358D-1E7B-9082-752C-1895020AAC2C}"/>
              </a:ext>
            </a:extLst>
          </p:cNvPr>
          <p:cNvPicPr>
            <a:picLocks noChangeAspect="1"/>
          </p:cNvPicPr>
          <p:nvPr userDrawn="1"/>
        </p:nvPicPr>
        <p:blipFill>
          <a:blip r:embed="rId2">
            <a:extLst>
              <a:ext uri="{28A0092B-C50C-407E-A947-70E740481C1C}">
                <a14:useLocalDpi xmlns:a14="http://schemas.microsoft.com/office/drawing/2010/main" val="0"/>
              </a:ext>
            </a:extLst>
          </a:blip>
          <a:srcRect l="5083" r="5083"/>
          <a:stretch/>
        </p:blipFill>
        <p:spPr>
          <a:xfrm>
            <a:off x="4768275" y="178865"/>
            <a:ext cx="7492787" cy="5582704"/>
          </a:xfrm>
          <a:prstGeom prst="rect">
            <a:avLst/>
          </a:prstGeom>
        </p:spPr>
      </p:pic>
      <p:pic>
        <p:nvPicPr>
          <p:cNvPr id="8" name="Picture 7" descr="A purple and blue gradient&#10;&#10;AI-generated content may be incorrect.">
            <a:extLst>
              <a:ext uri="{FF2B5EF4-FFF2-40B4-BE49-F238E27FC236}">
                <a16:creationId xmlns:a16="http://schemas.microsoft.com/office/drawing/2014/main" id="{567660BA-03A1-C4EC-7ADD-DFC5082C4C8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66" y="0"/>
            <a:ext cx="12191999" cy="6858000"/>
          </a:xfrm>
          <a:prstGeom prst="rect">
            <a:avLst/>
          </a:prstGeom>
        </p:spPr>
      </p:pic>
      <p:sp>
        <p:nvSpPr>
          <p:cNvPr id="9" name="Rectangle 8">
            <a:extLst>
              <a:ext uri="{FF2B5EF4-FFF2-40B4-BE49-F238E27FC236}">
                <a16:creationId xmlns:a16="http://schemas.microsoft.com/office/drawing/2014/main" id="{542044BE-37CD-D1F3-E739-0C2B1B7C9626}"/>
              </a:ext>
            </a:extLst>
          </p:cNvPr>
          <p:cNvSpPr/>
          <p:nvPr userDrawn="1"/>
        </p:nvSpPr>
        <p:spPr>
          <a:xfrm>
            <a:off x="789933" y="872566"/>
            <a:ext cx="6491401" cy="400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200"/>
          </a:p>
        </p:txBody>
      </p:sp>
      <p:sp>
        <p:nvSpPr>
          <p:cNvPr id="12" name="Rectangle 11">
            <a:extLst>
              <a:ext uri="{FF2B5EF4-FFF2-40B4-BE49-F238E27FC236}">
                <a16:creationId xmlns:a16="http://schemas.microsoft.com/office/drawing/2014/main" id="{F6FA32AC-27B7-F918-DF43-8B07EF08398F}"/>
              </a:ext>
            </a:extLst>
          </p:cNvPr>
          <p:cNvSpPr/>
          <p:nvPr userDrawn="1"/>
        </p:nvSpPr>
        <p:spPr>
          <a:xfrm>
            <a:off x="353786" y="5682343"/>
            <a:ext cx="4218214" cy="1039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4" name="Picture 13" descr="A black background with a black square&#10;&#10;AI-generated content may be incorrect.">
            <a:extLst>
              <a:ext uri="{FF2B5EF4-FFF2-40B4-BE49-F238E27FC236}">
                <a16:creationId xmlns:a16="http://schemas.microsoft.com/office/drawing/2014/main" id="{720EA589-5CAD-21A1-66E4-78ECC87BB73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5576" y="5866892"/>
            <a:ext cx="3238724" cy="670488"/>
          </a:xfrm>
          <a:prstGeom prst="rect">
            <a:avLst/>
          </a:prstGeom>
        </p:spPr>
      </p:pic>
    </p:spTree>
    <p:extLst>
      <p:ext uri="{BB962C8B-B14F-4D97-AF65-F5344CB8AC3E}">
        <p14:creationId xmlns:p14="http://schemas.microsoft.com/office/powerpoint/2010/main" val="24662616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 column text slide">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0C09BA6-F5D2-4E0D-9B6F-3A67B7D74BF0}"/>
              </a:ext>
            </a:extLst>
          </p:cNvPr>
          <p:cNvSpPr>
            <a:spLocks noGrp="1"/>
          </p:cNvSpPr>
          <p:nvPr>
            <p:ph type="body" sz="quarter" idx="11" hasCustomPrompt="1"/>
          </p:nvPr>
        </p:nvSpPr>
        <p:spPr>
          <a:xfrm>
            <a:off x="899998" y="1558008"/>
            <a:ext cx="10391999" cy="582612"/>
          </a:xfrm>
          <a:prstGeom prst="rect">
            <a:avLst/>
          </a:prstGeom>
        </p:spPr>
        <p:txBody>
          <a:bodyPr anchor="ctr" anchorCtr="0"/>
          <a:lstStyle>
            <a:lvl1pPr marL="0" indent="0">
              <a:buNone/>
              <a:defRPr sz="2000" spc="-50" baseline="0">
                <a:solidFill>
                  <a:schemeClr val="accent1"/>
                </a:solidFill>
              </a:defRPr>
            </a:lvl1pPr>
            <a:lvl2pPr marL="457200" indent="0">
              <a:buNone/>
              <a:defRPr/>
            </a:lvl2pPr>
          </a:lstStyle>
          <a:p>
            <a:pPr lvl="0"/>
            <a:r>
              <a:rPr lang="en-US"/>
              <a:t>Subheading/quote</a:t>
            </a:r>
          </a:p>
        </p:txBody>
      </p:sp>
      <p:sp>
        <p:nvSpPr>
          <p:cNvPr id="13" name="Text Placeholder 12">
            <a:extLst>
              <a:ext uri="{FF2B5EF4-FFF2-40B4-BE49-F238E27FC236}">
                <a16:creationId xmlns:a16="http://schemas.microsoft.com/office/drawing/2014/main" id="{1B859153-760C-4645-AD81-0E57F600CBD4}"/>
              </a:ext>
            </a:extLst>
          </p:cNvPr>
          <p:cNvSpPr>
            <a:spLocks noGrp="1"/>
          </p:cNvSpPr>
          <p:nvPr>
            <p:ph type="body" sz="quarter" idx="12" hasCustomPrompt="1"/>
          </p:nvPr>
        </p:nvSpPr>
        <p:spPr>
          <a:xfrm>
            <a:off x="899999" y="2325758"/>
            <a:ext cx="10391998" cy="3625178"/>
          </a:xfrm>
          <a:prstGeom prst="rect">
            <a:avLst/>
          </a:prstGeom>
        </p:spPr>
        <p:txBody>
          <a:bodyPr>
            <a:normAutofit/>
          </a:bodyPr>
          <a:lstStyle>
            <a:lvl1pPr marL="0" indent="0">
              <a:buNone/>
              <a:defRPr sz="1400" baseline="0">
                <a:solidFill>
                  <a:schemeClr val="tx1"/>
                </a:solidFill>
              </a:defRPr>
            </a:lvl1pPr>
            <a:lvl2pPr marL="457200" indent="-252000" defTabSz="720000">
              <a:buClr>
                <a:schemeClr val="tx1"/>
              </a:buClr>
              <a:buFont typeface="Arial" panose="020B0604020202020204" pitchFamily="34" charset="0"/>
              <a:buChar char="•"/>
              <a:defRPr baseline="0">
                <a:solidFill>
                  <a:schemeClr val="tx1"/>
                </a:solidFill>
              </a:defRPr>
            </a:lvl2pPr>
            <a:lvl3pPr marL="914400" indent="-252000">
              <a:buClr>
                <a:schemeClr val="tx1"/>
              </a:buClr>
              <a:buFont typeface="Arial" panose="020B0604020202020204" pitchFamily="34" charset="0"/>
              <a:buChar char="•"/>
              <a:defRPr baseline="0">
                <a:solidFill>
                  <a:schemeClr val="tx1"/>
                </a:solidFill>
              </a:defRPr>
            </a:lvl3pPr>
          </a:lstStyle>
          <a:p>
            <a:r>
              <a:rPr lang="en-US" sz="1400" spc="-30" baseline="0">
                <a:solidFill>
                  <a:schemeClr val="bg2"/>
                </a:solidFill>
                <a:latin typeface="Arial" panose="020B0604020202020204" pitchFamily="34" charset="0"/>
                <a:cs typeface="Arial" panose="020B0604020202020204" pitchFamily="34" charset="0"/>
              </a:rPr>
              <a:t>Insert your text content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insert your dot points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742950" lvl="1" indent="-285750" algn="l">
              <a:buFont typeface="Arial" panose="020B0604020202020204" pitchFamily="34" charset="0"/>
              <a:buChar char="•"/>
            </a:pPr>
            <a:r>
              <a:rPr lang="en-US" sz="1400" spc="-30" baseline="0">
                <a:solidFill>
                  <a:schemeClr val="bg2"/>
                </a:solidFill>
                <a:latin typeface="Arial" panose="020B0604020202020204" pitchFamily="34" charset="0"/>
                <a:cs typeface="Arial" panose="020B0604020202020204" pitchFamily="34" charset="0"/>
              </a:rPr>
              <a:t>and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sub point here</a:t>
            </a:r>
          </a:p>
          <a:p>
            <a:pPr marL="1200150" lvl="2" indent="-285750" algn="l">
              <a:buFont typeface="Arial" panose="020B0604020202020204" pitchFamily="34" charset="0"/>
              <a:buChar char="ꟷ"/>
            </a:pPr>
            <a:r>
              <a:rPr lang="en-US" sz="1400" spc="-30" baseline="0">
                <a:solidFill>
                  <a:schemeClr val="bg2"/>
                </a:solidFill>
                <a:latin typeface="Arial" panose="020B0604020202020204" pitchFamily="34" charset="0"/>
                <a:cs typeface="Arial" panose="020B0604020202020204" pitchFamily="34" charset="0"/>
              </a:rPr>
              <a:t>and here</a:t>
            </a:r>
            <a:endParaRPr lang="en-AU" sz="1400" spc="-30" baseline="0">
              <a:solidFill>
                <a:schemeClr val="bg2"/>
              </a:solidFill>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47FB8DC8-0E7F-4EE8-9DF4-D0FEF9304704}"/>
              </a:ext>
            </a:extLst>
          </p:cNvPr>
          <p:cNvSpPr>
            <a:spLocks noGrp="1"/>
          </p:cNvSpPr>
          <p:nvPr>
            <p:ph type="ftr" sz="quarter" idx="13"/>
          </p:nvPr>
        </p:nvSpPr>
        <p:spPr/>
        <p:txBody>
          <a:bodyPr/>
          <a:lstStyle/>
          <a:p>
            <a:pPr algn="r"/>
            <a:r>
              <a:rPr lang="en-AU"/>
              <a:t>Therapeutic Goods Administration – tga.gov.au</a:t>
            </a:r>
          </a:p>
        </p:txBody>
      </p:sp>
      <p:sp>
        <p:nvSpPr>
          <p:cNvPr id="7" name="Text Placeholder 7">
            <a:extLst>
              <a:ext uri="{FF2B5EF4-FFF2-40B4-BE49-F238E27FC236}">
                <a16:creationId xmlns:a16="http://schemas.microsoft.com/office/drawing/2014/main" id="{6A8E1B58-273E-48FB-B816-FAAD11F98B47}"/>
              </a:ext>
            </a:extLst>
          </p:cNvPr>
          <p:cNvSpPr>
            <a:spLocks noGrp="1"/>
          </p:cNvSpPr>
          <p:nvPr>
            <p:ph type="body" sz="quarter" idx="10" hasCustomPrompt="1"/>
          </p:nvPr>
        </p:nvSpPr>
        <p:spPr>
          <a:xfrm>
            <a:off x="900000" y="833508"/>
            <a:ext cx="10392000" cy="550018"/>
          </a:xfrm>
          <a:prstGeom prst="rect">
            <a:avLst/>
          </a:prstGeom>
          <a:ln>
            <a:noFill/>
          </a:ln>
        </p:spPr>
        <p:txBody>
          <a:bodyPr anchor="b" anchorCtr="0"/>
          <a:lstStyle>
            <a:lvl1pPr marL="0" indent="0">
              <a:buNone/>
              <a:defRPr sz="3000" spc="-50" baseline="0">
                <a:solidFill>
                  <a:schemeClr val="tx2"/>
                </a:solidFill>
              </a:defRPr>
            </a:lvl1pPr>
          </a:lstStyle>
          <a:p>
            <a:pPr lvl="0"/>
            <a:r>
              <a:rPr lang="en-US"/>
              <a:t>Heading 1</a:t>
            </a:r>
          </a:p>
        </p:txBody>
      </p:sp>
    </p:spTree>
    <p:extLst>
      <p:ext uri="{BB962C8B-B14F-4D97-AF65-F5344CB8AC3E}">
        <p14:creationId xmlns:p14="http://schemas.microsoft.com/office/powerpoint/2010/main" val="209457123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crest slide">
    <p:spTree>
      <p:nvGrpSpPr>
        <p:cNvPr id="1" name=""/>
        <p:cNvGrpSpPr/>
        <p:nvPr/>
      </p:nvGrpSpPr>
      <p:grpSpPr>
        <a:xfrm>
          <a:off x="0" y="0"/>
          <a:ext cx="0" cy="0"/>
          <a:chOff x="0" y="0"/>
          <a:chExt cx="0" cy="0"/>
        </a:xfrm>
      </p:grpSpPr>
      <p:pic>
        <p:nvPicPr>
          <p:cNvPr id="3" name="Picture 2" descr="A black and white logo with a kangaroo and a shield&#10;&#10;AI-generated content may be incorrect.">
            <a:extLst>
              <a:ext uri="{FF2B5EF4-FFF2-40B4-BE49-F238E27FC236}">
                <a16:creationId xmlns:a16="http://schemas.microsoft.com/office/drawing/2014/main" id="{69CBB2C8-43BB-3B82-B321-9B0A69A504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10776" y="2029094"/>
            <a:ext cx="5102362" cy="2255525"/>
          </a:xfrm>
          <a:prstGeom prst="rect">
            <a:avLst/>
          </a:prstGeom>
        </p:spPr>
      </p:pic>
    </p:spTree>
    <p:extLst>
      <p:ext uri="{BB962C8B-B14F-4D97-AF65-F5344CB8AC3E}">
        <p14:creationId xmlns:p14="http://schemas.microsoft.com/office/powerpoint/2010/main" val="12722799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8" name="Picture 17" descr="A blue and white rectangle with a blue border&#10;&#10;AI-generated content may be incorrect.">
            <a:extLst>
              <a:ext uri="{FF2B5EF4-FFF2-40B4-BE49-F238E27FC236}">
                <a16:creationId xmlns:a16="http://schemas.microsoft.com/office/drawing/2014/main" id="{8EEBFA89-0606-4FC9-EF2B-837448F2803E}"/>
              </a:ext>
            </a:extLst>
          </p:cNvPr>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4" name="Oval 23">
            <a:extLst>
              <a:ext uri="{FF2B5EF4-FFF2-40B4-BE49-F238E27FC236}">
                <a16:creationId xmlns:a16="http://schemas.microsoft.com/office/drawing/2014/main" id="{F725CF41-AF96-32EC-DCB8-DBD054BB37F9}"/>
              </a:ext>
            </a:extLst>
          </p:cNvPr>
          <p:cNvSpPr/>
          <p:nvPr userDrawn="1"/>
        </p:nvSpPr>
        <p:spPr>
          <a:xfrm>
            <a:off x="3920065" y="5320254"/>
            <a:ext cx="719667" cy="719667"/>
          </a:xfrm>
          <a:prstGeom prst="ellipse">
            <a:avLst/>
          </a:prstGeom>
          <a:solidFill>
            <a:srgbClr val="C5B4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Oval 24">
            <a:extLst>
              <a:ext uri="{FF2B5EF4-FFF2-40B4-BE49-F238E27FC236}">
                <a16:creationId xmlns:a16="http://schemas.microsoft.com/office/drawing/2014/main" id="{2214CCB5-1262-B156-542E-5E8612FD9DBB}"/>
              </a:ext>
            </a:extLst>
          </p:cNvPr>
          <p:cNvSpPr/>
          <p:nvPr userDrawn="1"/>
        </p:nvSpPr>
        <p:spPr>
          <a:xfrm>
            <a:off x="3920066" y="2310031"/>
            <a:ext cx="719667" cy="719667"/>
          </a:xfrm>
          <a:prstGeom prst="ellipse">
            <a:avLst/>
          </a:prstGeom>
          <a:solidFill>
            <a:srgbClr val="7D55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Oval 25">
            <a:extLst>
              <a:ext uri="{FF2B5EF4-FFF2-40B4-BE49-F238E27FC236}">
                <a16:creationId xmlns:a16="http://schemas.microsoft.com/office/drawing/2014/main" id="{5486A982-319C-34F7-08ED-B5BB49A50602}"/>
              </a:ext>
            </a:extLst>
          </p:cNvPr>
          <p:cNvSpPr/>
          <p:nvPr userDrawn="1"/>
        </p:nvSpPr>
        <p:spPr>
          <a:xfrm>
            <a:off x="3920065" y="3338731"/>
            <a:ext cx="719667" cy="719667"/>
          </a:xfrm>
          <a:prstGeom prst="ellipse">
            <a:avLst/>
          </a:prstGeom>
          <a:solidFill>
            <a:srgbClr val="967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Oval 26">
            <a:extLst>
              <a:ext uri="{FF2B5EF4-FFF2-40B4-BE49-F238E27FC236}">
                <a16:creationId xmlns:a16="http://schemas.microsoft.com/office/drawing/2014/main" id="{3935139C-AF48-AA7A-1052-B5D00369518E}"/>
              </a:ext>
            </a:extLst>
          </p:cNvPr>
          <p:cNvSpPr/>
          <p:nvPr userDrawn="1"/>
        </p:nvSpPr>
        <p:spPr>
          <a:xfrm>
            <a:off x="3920064" y="4291554"/>
            <a:ext cx="719667" cy="719667"/>
          </a:xfrm>
          <a:prstGeom prst="ellipse">
            <a:avLst/>
          </a:prstGeom>
          <a:solidFill>
            <a:srgbClr val="AD96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Oval 27">
            <a:extLst>
              <a:ext uri="{FF2B5EF4-FFF2-40B4-BE49-F238E27FC236}">
                <a16:creationId xmlns:a16="http://schemas.microsoft.com/office/drawing/2014/main" id="{9FCE3BA8-C5DC-CB69-9D8D-DFE34604D426}"/>
              </a:ext>
            </a:extLst>
          </p:cNvPr>
          <p:cNvSpPr/>
          <p:nvPr userDrawn="1"/>
        </p:nvSpPr>
        <p:spPr>
          <a:xfrm>
            <a:off x="3920065" y="1337477"/>
            <a:ext cx="719667" cy="719667"/>
          </a:xfrm>
          <a:prstGeom prst="ellipse">
            <a:avLst/>
          </a:prstGeom>
          <a:solidFill>
            <a:srgbClr val="44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Flowchart: Off-page Connector 28">
            <a:extLst>
              <a:ext uri="{FF2B5EF4-FFF2-40B4-BE49-F238E27FC236}">
                <a16:creationId xmlns:a16="http://schemas.microsoft.com/office/drawing/2014/main" id="{B96FC88F-82E7-B069-96DD-4D0495367119}"/>
              </a:ext>
            </a:extLst>
          </p:cNvPr>
          <p:cNvSpPr/>
          <p:nvPr userDrawn="1"/>
        </p:nvSpPr>
        <p:spPr>
          <a:xfrm rot="16200000">
            <a:off x="1266711" y="476018"/>
            <a:ext cx="878647" cy="3412068"/>
          </a:xfrm>
          <a:prstGeom prst="flowChartOffpageConnector">
            <a:avLst/>
          </a:prstGeom>
          <a:solidFill>
            <a:srgbClr val="44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1" name="Straight Connector 30">
            <a:extLst>
              <a:ext uri="{FF2B5EF4-FFF2-40B4-BE49-F238E27FC236}">
                <a16:creationId xmlns:a16="http://schemas.microsoft.com/office/drawing/2014/main" id="{9539DEC1-D3AF-2861-4701-1A8FD0D1BC6F}"/>
              </a:ext>
            </a:extLst>
          </p:cNvPr>
          <p:cNvCxnSpPr>
            <a:cxnSpLocks/>
          </p:cNvCxnSpPr>
          <p:nvPr userDrawn="1"/>
        </p:nvCxnSpPr>
        <p:spPr>
          <a:xfrm>
            <a:off x="1444740" y="2781300"/>
            <a:ext cx="0" cy="3915833"/>
          </a:xfrm>
          <a:prstGeom prst="line">
            <a:avLst/>
          </a:prstGeom>
          <a:ln>
            <a:solidFill>
              <a:schemeClr val="bg1">
                <a:lumMod val="85000"/>
              </a:schemeClr>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2170178A-9484-24FA-C823-226395ECA700}"/>
              </a:ext>
            </a:extLst>
          </p:cNvPr>
          <p:cNvCxnSpPr>
            <a:cxnSpLocks/>
          </p:cNvCxnSpPr>
          <p:nvPr userDrawn="1"/>
        </p:nvCxnSpPr>
        <p:spPr>
          <a:xfrm>
            <a:off x="2333740" y="245533"/>
            <a:ext cx="0" cy="1375834"/>
          </a:xfrm>
          <a:prstGeom prst="line">
            <a:avLst/>
          </a:prstGeom>
          <a:ln>
            <a:solidFill>
              <a:schemeClr val="bg1">
                <a:lumMod val="85000"/>
              </a:schemeClr>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40660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pic>
        <p:nvPicPr>
          <p:cNvPr id="3" name="Picture 2" descr="A blue and white rectangle&#10;&#10;AI-generated content may be incorrect.">
            <a:extLst>
              <a:ext uri="{FF2B5EF4-FFF2-40B4-BE49-F238E27FC236}">
                <a16:creationId xmlns:a16="http://schemas.microsoft.com/office/drawing/2014/main" id="{EC3C94CB-E499-ED7B-D3E9-3CDC7BE4C540}"/>
              </a:ext>
            </a:extLst>
          </p:cNvPr>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9" name="Oval 8">
            <a:extLst>
              <a:ext uri="{FF2B5EF4-FFF2-40B4-BE49-F238E27FC236}">
                <a16:creationId xmlns:a16="http://schemas.microsoft.com/office/drawing/2014/main" id="{13EDA8A6-2695-104C-9A56-EAD5E4E3C54D}"/>
              </a:ext>
            </a:extLst>
          </p:cNvPr>
          <p:cNvSpPr/>
          <p:nvPr userDrawn="1"/>
        </p:nvSpPr>
        <p:spPr>
          <a:xfrm>
            <a:off x="850899" y="5269454"/>
            <a:ext cx="719667" cy="719667"/>
          </a:xfrm>
          <a:prstGeom prst="ellipse">
            <a:avLst/>
          </a:prstGeom>
          <a:solidFill>
            <a:srgbClr val="C5B4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387E310B-D93D-F1FF-A102-7A468997FD3D}"/>
              </a:ext>
            </a:extLst>
          </p:cNvPr>
          <p:cNvSpPr/>
          <p:nvPr userDrawn="1"/>
        </p:nvSpPr>
        <p:spPr>
          <a:xfrm>
            <a:off x="850900" y="2259231"/>
            <a:ext cx="719667" cy="719667"/>
          </a:xfrm>
          <a:prstGeom prst="ellipse">
            <a:avLst/>
          </a:prstGeom>
          <a:solidFill>
            <a:srgbClr val="7D55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1380BAEC-3300-EDB2-858C-E1C14964898A}"/>
              </a:ext>
            </a:extLst>
          </p:cNvPr>
          <p:cNvSpPr/>
          <p:nvPr userDrawn="1"/>
        </p:nvSpPr>
        <p:spPr>
          <a:xfrm>
            <a:off x="850899" y="3287931"/>
            <a:ext cx="719667" cy="719667"/>
          </a:xfrm>
          <a:prstGeom prst="ellipse">
            <a:avLst/>
          </a:prstGeom>
          <a:solidFill>
            <a:srgbClr val="967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26710325-DA0B-990A-AAF0-2C2BD64CC21B}"/>
              </a:ext>
            </a:extLst>
          </p:cNvPr>
          <p:cNvSpPr/>
          <p:nvPr userDrawn="1"/>
        </p:nvSpPr>
        <p:spPr>
          <a:xfrm>
            <a:off x="850898" y="4240754"/>
            <a:ext cx="719667" cy="719667"/>
          </a:xfrm>
          <a:prstGeom prst="ellipse">
            <a:avLst/>
          </a:prstGeom>
          <a:solidFill>
            <a:srgbClr val="AD96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49983ACB-6D19-E3D1-C49F-85E253AC308E}"/>
              </a:ext>
            </a:extLst>
          </p:cNvPr>
          <p:cNvSpPr/>
          <p:nvPr userDrawn="1"/>
        </p:nvSpPr>
        <p:spPr>
          <a:xfrm>
            <a:off x="850899" y="1286677"/>
            <a:ext cx="719667" cy="719667"/>
          </a:xfrm>
          <a:prstGeom prst="ellipse">
            <a:avLst/>
          </a:prstGeom>
          <a:solidFill>
            <a:srgbClr val="44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13903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AAC4C-4A76-32E9-49E3-05032958207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889536A-868C-0C28-DD78-D34DE368BD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75FB9BB-8E61-B6DC-7F99-6C5A6FFFE50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743588E-6228-1579-DC63-5207CAC83205}"/>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6" name="Footer Placeholder 5">
            <a:extLst>
              <a:ext uri="{FF2B5EF4-FFF2-40B4-BE49-F238E27FC236}">
                <a16:creationId xmlns:a16="http://schemas.microsoft.com/office/drawing/2014/main" id="{75E94921-11C5-6467-6A1E-B3BD0FC08D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4C0987F-4A87-9ADA-87E4-46CF0928B948}"/>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818839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98680-FB31-D8CA-A8B9-F4E9A68B0E6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73D225D-A9A6-D99C-B900-5A28C6A70A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92B024-B5DE-53BC-E8D8-30D32D0A7C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FD13C39-3796-9235-0AF7-8B529D6E1E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64A7A6-0B35-7BF6-5D45-246EBDAF55B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916D4F8-5AFA-96A8-09F1-C59ACDDDDA22}"/>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8" name="Footer Placeholder 7">
            <a:extLst>
              <a:ext uri="{FF2B5EF4-FFF2-40B4-BE49-F238E27FC236}">
                <a16:creationId xmlns:a16="http://schemas.microsoft.com/office/drawing/2014/main" id="{06074B9C-2F9C-AF97-E06A-B9F93030626F}"/>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4426633A-5E3F-F492-555A-A782A30C77DE}"/>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1909994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1472E-5ECF-297A-1465-5E19FED0795E}"/>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4EFD74E-0690-C4CF-E626-BC672243F898}"/>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4" name="Footer Placeholder 3">
            <a:extLst>
              <a:ext uri="{FF2B5EF4-FFF2-40B4-BE49-F238E27FC236}">
                <a16:creationId xmlns:a16="http://schemas.microsoft.com/office/drawing/2014/main" id="{09AB7F56-F731-4C3B-C7DF-2ADF356BBEE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FE4F98B-7041-660B-8517-907F9A9B1ED1}"/>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261687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E88D9A-C319-BAF5-47C1-1B24899A935A}"/>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3" name="Footer Placeholder 2">
            <a:extLst>
              <a:ext uri="{FF2B5EF4-FFF2-40B4-BE49-F238E27FC236}">
                <a16:creationId xmlns:a16="http://schemas.microsoft.com/office/drawing/2014/main" id="{C459DC93-83CB-2E42-DC7D-D24DAFBE3014}"/>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14144FC9-403E-92ED-FE69-5740B8FA2DB6}"/>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229932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77B22-35E3-C8A6-D121-03E231FFEA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20209C2-B175-A39E-083D-F6FB718937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60A5F5B-ECCC-9F61-7FDE-DEA9B72F32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52C2A1-963A-A4F1-264F-D3D0CAA5B2CE}"/>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6" name="Footer Placeholder 5">
            <a:extLst>
              <a:ext uri="{FF2B5EF4-FFF2-40B4-BE49-F238E27FC236}">
                <a16:creationId xmlns:a16="http://schemas.microsoft.com/office/drawing/2014/main" id="{37437E47-8558-A949-1465-6560750ED88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ADC021-82F3-F0D0-927A-1B2963D78201}"/>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1713364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240A4-86CD-8016-9707-05CAB6CF70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9AEB6C5D-3E7A-028B-1B54-408D93FA81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466078C-0C38-818F-FE21-3551D530D1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ECAFA7-4F4D-03CD-74E9-10037DEF9562}"/>
              </a:ext>
            </a:extLst>
          </p:cNvPr>
          <p:cNvSpPr>
            <a:spLocks noGrp="1"/>
          </p:cNvSpPr>
          <p:nvPr>
            <p:ph type="dt" sz="half" idx="10"/>
          </p:nvPr>
        </p:nvSpPr>
        <p:spPr/>
        <p:txBody>
          <a:bodyPr/>
          <a:lstStyle/>
          <a:p>
            <a:fld id="{AEB98714-36E0-4BFE-B1C9-4C1009911ED5}" type="datetimeFigureOut">
              <a:rPr lang="en-AU" smtClean="0"/>
              <a:t>29/05/2026</a:t>
            </a:fld>
            <a:endParaRPr lang="en-AU"/>
          </a:p>
        </p:txBody>
      </p:sp>
      <p:sp>
        <p:nvSpPr>
          <p:cNvPr id="6" name="Footer Placeholder 5">
            <a:extLst>
              <a:ext uri="{FF2B5EF4-FFF2-40B4-BE49-F238E27FC236}">
                <a16:creationId xmlns:a16="http://schemas.microsoft.com/office/drawing/2014/main" id="{694304B6-F050-2DF9-3D47-646B2928005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5B6F97A-2CF4-5FC4-7792-1A92767C71AE}"/>
              </a:ext>
            </a:extLst>
          </p:cNvPr>
          <p:cNvSpPr>
            <a:spLocks noGrp="1"/>
          </p:cNvSpPr>
          <p:nvPr>
            <p:ph type="sldNum" sz="quarter" idx="12"/>
          </p:nvPr>
        </p:nvSpPr>
        <p:spPr/>
        <p:txBody>
          <a:bodyPr/>
          <a:lstStyle/>
          <a:p>
            <a:fld id="{C1AFB134-24F8-4B80-B43B-A912229CE852}" type="slidenum">
              <a:rPr lang="en-AU" smtClean="0"/>
              <a:t>‹#›</a:t>
            </a:fld>
            <a:endParaRPr lang="en-AU"/>
          </a:p>
        </p:txBody>
      </p:sp>
    </p:spTree>
    <p:extLst>
      <p:ext uri="{BB962C8B-B14F-4D97-AF65-F5344CB8AC3E}">
        <p14:creationId xmlns:p14="http://schemas.microsoft.com/office/powerpoint/2010/main" val="4035228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028E91-041D-906A-D569-1FF9696357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5C765CE-96CC-3F5E-DBB5-4EF13DA0CC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5D563A3-949F-CFBA-6791-315D942D7E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EB98714-36E0-4BFE-B1C9-4C1009911ED5}" type="datetimeFigureOut">
              <a:rPr lang="en-AU" smtClean="0"/>
              <a:t>29/05/2026</a:t>
            </a:fld>
            <a:endParaRPr lang="en-AU"/>
          </a:p>
        </p:txBody>
      </p:sp>
      <p:sp>
        <p:nvSpPr>
          <p:cNvPr id="5" name="Footer Placeholder 4">
            <a:extLst>
              <a:ext uri="{FF2B5EF4-FFF2-40B4-BE49-F238E27FC236}">
                <a16:creationId xmlns:a16="http://schemas.microsoft.com/office/drawing/2014/main" id="{DFBBF66E-A0F1-1080-685B-B1784DCE75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F7A5DC33-17E3-343D-467E-A11883C79D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1AFB134-24F8-4B80-B43B-A912229CE852}" type="slidenum">
              <a:rPr lang="en-AU" smtClean="0"/>
              <a:t>‹#›</a:t>
            </a:fld>
            <a:endParaRPr lang="en-AU"/>
          </a:p>
        </p:txBody>
      </p:sp>
      <p:sp>
        <p:nvSpPr>
          <p:cNvPr id="9" name="TextBox 8">
            <a:extLst>
              <a:ext uri="{FF2B5EF4-FFF2-40B4-BE49-F238E27FC236}">
                <a16:creationId xmlns:a16="http://schemas.microsoft.com/office/drawing/2014/main" id="{770F7B6B-87A8-48C1-68DD-FC76C9FFF8BF}"/>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10" name="TextBox 9">
            <a:extLst>
              <a:ext uri="{FF2B5EF4-FFF2-40B4-BE49-F238E27FC236}">
                <a16:creationId xmlns:a16="http://schemas.microsoft.com/office/drawing/2014/main" id="{6AD8A09B-2791-188E-6588-90F49335BDCE}"/>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147137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895" r:id="rId12"/>
    <p:sldLayoutId id="21474838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4FD354-B951-418F-A0CD-E6049C09C905}"/>
              </a:ext>
            </a:extLst>
          </p:cNvPr>
          <p:cNvSpPr>
            <a:spLocks noGrp="1"/>
          </p:cNvSpPr>
          <p:nvPr>
            <p:ph type="ftr" sz="quarter" idx="3"/>
          </p:nvPr>
        </p:nvSpPr>
        <p:spPr>
          <a:xfrm>
            <a:off x="7871129" y="640008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AU"/>
              <a:t>Therapeutic Goods Administration – tga.gov.au</a:t>
            </a:r>
          </a:p>
        </p:txBody>
      </p:sp>
      <p:sp>
        <p:nvSpPr>
          <p:cNvPr id="5" name="TextBox 4">
            <a:extLst>
              <a:ext uri="{FF2B5EF4-FFF2-40B4-BE49-F238E27FC236}">
                <a16:creationId xmlns:a16="http://schemas.microsoft.com/office/drawing/2014/main" id="{F2B3F676-3B5E-6CE0-F54D-AF39D0C8FEC9}"/>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6" name="TextBox 5">
            <a:extLst>
              <a:ext uri="{FF2B5EF4-FFF2-40B4-BE49-F238E27FC236}">
                <a16:creationId xmlns:a16="http://schemas.microsoft.com/office/drawing/2014/main" id="{C22D04BE-497E-D6F0-C6EB-62CAA33DF6B8}"/>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7286756"/>
      </p:ext>
    </p:extLst>
  </p:cSld>
  <p:clrMap bg1="lt1" tx1="dk1" bg2="lt2" tx2="dk2" accent1="accent1" accent2="accent2" accent3="accent3" accent4="accent4" accent5="accent5" accent6="accent6" hlink="hlink" folHlink="folHlink"/>
  <p:sldLayoutIdLst>
    <p:sldLayoutId id="21474838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26E5BE-E0B2-4446-FF7E-361B95DF0DA8}"/>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5" name="TextBox 4">
            <a:extLst>
              <a:ext uri="{FF2B5EF4-FFF2-40B4-BE49-F238E27FC236}">
                <a16:creationId xmlns:a16="http://schemas.microsoft.com/office/drawing/2014/main" id="{AD7E9AA8-70CF-3FF3-4E9D-28F845574305}"/>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38067727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rgbClr val="0085CA"/>
          </a:solidFill>
          <a:latin typeface="+mn-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D37DC4A-128C-9C16-381D-DD96281B6570}"/>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5" name="TextBox 4">
            <a:extLst>
              <a:ext uri="{FF2B5EF4-FFF2-40B4-BE49-F238E27FC236}">
                <a16:creationId xmlns:a16="http://schemas.microsoft.com/office/drawing/2014/main" id="{9A1F95EC-2754-9429-DED0-89C290059ED7}"/>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2416257997"/>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9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4400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188B90-6779-2F31-F14D-8A60811FA94D}"/>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5" name="TextBox 4">
            <a:extLst>
              <a:ext uri="{FF2B5EF4-FFF2-40B4-BE49-F238E27FC236}">
                <a16:creationId xmlns:a16="http://schemas.microsoft.com/office/drawing/2014/main" id="{7976F240-4413-C356-136C-D427CBAA0A98}"/>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1851244148"/>
      </p:ext>
    </p:extLst>
  </p:cSld>
  <p:clrMap bg1="lt1" tx1="dk1" bg2="lt2" tx2="dk2" accent1="accent1" accent2="accent2" accent3="accent3" accent4="accent4" accent5="accent5" accent6="accent6" hlink="hlink" folHlink="folHlink"/>
  <p:sldLayoutIdLst>
    <p:sldLayoutId id="214748387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6EAE410-F073-B7CB-8823-9D6490B3E8B5}"/>
              </a:ext>
            </a:extLst>
          </p:cNvPr>
          <p:cNvSpPr txBox="1"/>
          <p:nvPr>
            <p:extLst>
              <p:ext uri="{1162E1C5-73C7-4A58-AE30-91384D911F3F}">
                <p184:classification xmlns:p184="http://schemas.microsoft.com/office/powerpoint/2018/4/main" val="hdr"/>
              </p:ext>
            </p:extLst>
          </p:nvPr>
        </p:nvSpPr>
        <p:spPr>
          <a:xfrm>
            <a:off x="5785612" y="6350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
        <p:nvSpPr>
          <p:cNvPr id="5" name="TextBox 4">
            <a:extLst>
              <a:ext uri="{FF2B5EF4-FFF2-40B4-BE49-F238E27FC236}">
                <a16:creationId xmlns:a16="http://schemas.microsoft.com/office/drawing/2014/main" id="{900D7D02-9687-49B8-D1CB-41612E2EC58B}"/>
              </a:ext>
            </a:extLst>
          </p:cNvPr>
          <p:cNvSpPr txBox="1"/>
          <p:nvPr>
            <p:extLst>
              <p:ext uri="{1162E1C5-73C7-4A58-AE30-91384D911F3F}">
                <p184:classification xmlns:p184="http://schemas.microsoft.com/office/powerpoint/2018/4/main" val="ftr"/>
              </p:ext>
            </p:extLst>
          </p:nvPr>
        </p:nvSpPr>
        <p:spPr>
          <a:xfrm>
            <a:off x="5785612" y="6611620"/>
            <a:ext cx="652463" cy="182880"/>
          </a:xfrm>
          <a:prstGeom prst="rect">
            <a:avLst/>
          </a:prstGeom>
        </p:spPr>
        <p:txBody>
          <a:bodyPr horzOverflow="overflow" lIns="0" tIns="0" rIns="0" bIns="0">
            <a:spAutoFit/>
          </a:bodyPr>
          <a:lstStyle/>
          <a:p>
            <a:pPr algn="l"/>
            <a:r>
              <a:rPr lang="en-US" sz="1200">
                <a:solidFill>
                  <a:srgbClr val="FF0000">
                    <a:alpha val="50000"/>
                  </a:srgbClr>
                </a:solidFill>
                <a:latin typeface="Aptos" panose="020B0004020202020204" pitchFamily="34" charset="0"/>
              </a:rPr>
              <a:t>OFFICIAL</a:t>
            </a:r>
          </a:p>
        </p:txBody>
      </p:sp>
    </p:spTree>
    <p:extLst>
      <p:ext uri="{BB962C8B-B14F-4D97-AF65-F5344CB8AC3E}">
        <p14:creationId xmlns:p14="http://schemas.microsoft.com/office/powerpoint/2010/main" val="467531252"/>
      </p:ext>
    </p:extLst>
  </p:cSld>
  <p:clrMap bg1="lt1" tx1="dk1" bg2="lt2" tx2="dk2" accent1="accent1" accent2="accent2" accent3="accent3" accent4="accent4" accent5="accent5" accent6="accent6" hlink="hlink" folHlink="folHlink"/>
  <p:sldLayoutIdLst>
    <p:sldLayoutId id="2147483880" r:id="rId1"/>
    <p:sldLayoutId id="214748388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sv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0.svg"/><Relationship Id="rId4" Type="http://schemas.openxmlformats.org/officeDocument/2006/relationships/image" Target="../media/image29.sv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tga.gov.au/products/medical-devices/labelling-and-advertising/unique-device-identification-udi-hub/accessing-and-using-ausudid/submitting-udi-records-using-hl7-spl" TargetMode="External"/><Relationship Id="rId5" Type="http://schemas.openxmlformats.org/officeDocument/2006/relationships/image" Target="../media/image33.svg"/><Relationship Id="rId4" Type="http://schemas.openxmlformats.org/officeDocument/2006/relationships/hyperlink" Target="mailto:AusUDIDTechnicalSupport@health.gov.a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3.svg"/><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mailto:UDI@health.gov.au"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34.svg"/></Relationships>
</file>

<file path=ppt/slides/_rels/slide1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tga.gov.au/products/medical-devices/labelling-and-advertising/unique-device-identification-udi-hub/accessing-and-using-ausudid/ausudid-submission-methods" TargetMode="External"/><Relationship Id="rId5" Type="http://schemas.openxmlformats.org/officeDocument/2006/relationships/hyperlink" Target="https://www.tga.gov.au/products/medical-devices/labelling-and-advertising/unique-device-identification-udi-hub/accessing-and-using-ausudid" TargetMode="External"/><Relationship Id="rId4" Type="http://schemas.openxmlformats.org/officeDocument/2006/relationships/hyperlink" Target="https://www.tga.gov.au/products/medical-devices/labelling-and-advertising/unique-device-identification-udi-hub"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www.tga.gov.au/products/medical-devices/labelling-and-advertising/unique-device-identification-udi-hub/accessing-and-using-ausudid/submitting-udi-records-using-hl7-spl"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21.svg"/><Relationship Id="rId4" Type="http://schemas.openxmlformats.org/officeDocument/2006/relationships/hyperlink" Target="https://www.tga.gov.au/products/medical-devices/labelling-and-advertising/unique-device-identification-udi-hub/udi-resources-and-technical-documents/australian-udi-data-dictionary"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9858082-DB3C-77B6-A238-E4F8ADBC6AEA}"/>
              </a:ext>
            </a:extLst>
          </p:cNvPr>
          <p:cNvSpPr txBox="1">
            <a:spLocks/>
          </p:cNvSpPr>
          <p:nvPr/>
        </p:nvSpPr>
        <p:spPr>
          <a:xfrm>
            <a:off x="969934" y="1952566"/>
            <a:ext cx="6120900" cy="1170000"/>
          </a:xfrm>
          <a:prstGeom prst="rect">
            <a:avLst/>
          </a:prstGeom>
        </p:spPr>
        <p:txBody>
          <a:bodyPr lIns="91440" tIns="45720" rIns="91440" bIns="45720" anchor="t">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AU" b="1">
                <a:solidFill>
                  <a:srgbClr val="440099"/>
                </a:solidFill>
              </a:rPr>
              <a:t>The Australian Unique Device Identification (UDI) system</a:t>
            </a:r>
          </a:p>
        </p:txBody>
      </p:sp>
      <p:sp>
        <p:nvSpPr>
          <p:cNvPr id="5" name="Subtitle 2">
            <a:extLst>
              <a:ext uri="{FF2B5EF4-FFF2-40B4-BE49-F238E27FC236}">
                <a16:creationId xmlns:a16="http://schemas.microsoft.com/office/drawing/2014/main" id="{1F585167-FC7C-13E2-DB70-A39D8D3D8F10}"/>
              </a:ext>
            </a:extLst>
          </p:cNvPr>
          <p:cNvSpPr txBox="1">
            <a:spLocks/>
          </p:cNvSpPr>
          <p:nvPr/>
        </p:nvSpPr>
        <p:spPr>
          <a:xfrm>
            <a:off x="969934" y="3122566"/>
            <a:ext cx="6120900" cy="784631"/>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dirty="0">
                <a:solidFill>
                  <a:srgbClr val="440099"/>
                </a:solidFill>
              </a:rPr>
              <a:t>HL7 SPL High Level Overview </a:t>
            </a:r>
          </a:p>
          <a:p>
            <a:r>
              <a:rPr lang="en-AU" dirty="0">
                <a:solidFill>
                  <a:srgbClr val="440099"/>
                </a:solidFill>
              </a:rPr>
              <a:t>Version 1.1, May 2026</a:t>
            </a:r>
          </a:p>
        </p:txBody>
      </p:sp>
    </p:spTree>
    <p:extLst>
      <p:ext uri="{BB962C8B-B14F-4D97-AF65-F5344CB8AC3E}">
        <p14:creationId xmlns:p14="http://schemas.microsoft.com/office/powerpoint/2010/main" val="948766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9E0D1-9B08-EC11-2670-9F2BEF4E563E}"/>
            </a:ext>
          </a:extLst>
        </p:cNvPr>
        <p:cNvGrpSpPr/>
        <p:nvPr/>
      </p:nvGrpSpPr>
      <p:grpSpPr>
        <a:xfrm>
          <a:off x="0" y="0"/>
          <a:ext cx="0" cy="0"/>
          <a:chOff x="0" y="0"/>
          <a:chExt cx="0" cy="0"/>
        </a:xfrm>
      </p:grpSpPr>
      <p:pic>
        <p:nvPicPr>
          <p:cNvPr id="5" name="Picture 4" descr="A blue and white rectangle with a blue border&#10;&#10;AI-generated content may be incorrect.">
            <a:extLst>
              <a:ext uri="{FF2B5EF4-FFF2-40B4-BE49-F238E27FC236}">
                <a16:creationId xmlns:a16="http://schemas.microsoft.com/office/drawing/2014/main" id="{48DB6D93-A60D-4125-6289-F4FBF90DBA2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a:solidFill>
            <a:srgbClr val="5BC500"/>
          </a:solidFill>
        </p:spPr>
      </p:pic>
      <p:sp>
        <p:nvSpPr>
          <p:cNvPr id="6" name="Title 5">
            <a:extLst>
              <a:ext uri="{FF2B5EF4-FFF2-40B4-BE49-F238E27FC236}">
                <a16:creationId xmlns:a16="http://schemas.microsoft.com/office/drawing/2014/main" id="{3B944C03-38C2-9CA2-EE67-7CA2984BC9D0}"/>
              </a:ext>
            </a:extLst>
          </p:cNvPr>
          <p:cNvSpPr txBox="1">
            <a:spLocks/>
          </p:cNvSpPr>
          <p:nvPr/>
        </p:nvSpPr>
        <p:spPr>
          <a:xfrm>
            <a:off x="360000" y="528252"/>
            <a:ext cx="10249577" cy="689014"/>
          </a:xfrm>
          <a:prstGeom prst="rect">
            <a:avLst/>
          </a:prstGeom>
        </p:spPr>
        <p:txBody>
          <a:bodyPr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440099"/>
                </a:solidFill>
                <a:effectLst/>
                <a:uLnTx/>
                <a:uFillTx/>
              </a:rPr>
              <a:t>Prepare and submit data to Pre-Production</a:t>
            </a:r>
          </a:p>
        </p:txBody>
      </p:sp>
      <p:sp>
        <p:nvSpPr>
          <p:cNvPr id="8" name="TextBox 7">
            <a:extLst>
              <a:ext uri="{FF2B5EF4-FFF2-40B4-BE49-F238E27FC236}">
                <a16:creationId xmlns:a16="http://schemas.microsoft.com/office/drawing/2014/main" id="{19A6E90E-980E-B7C2-B23F-4092BBDDF70A}"/>
              </a:ext>
            </a:extLst>
          </p:cNvPr>
          <p:cNvSpPr txBox="1"/>
          <p:nvPr/>
        </p:nvSpPr>
        <p:spPr>
          <a:xfrm>
            <a:off x="1376089" y="1278981"/>
            <a:ext cx="8651680" cy="6890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dirty="0">
                <a:solidFill>
                  <a:srgbClr val="440099"/>
                </a:solidFill>
                <a:latin typeface="Arial" panose="020B0604020202020204" pitchFamily="34" charset="0"/>
                <a:cs typeface="Arial" panose="020B0604020202020204" pitchFamily="34" charset="0"/>
              </a:rPr>
              <a:t>The process for submitting data to the AusUDID Pre-Production environment varies based on who is submitting the data. There are 2 separate workflow slides.</a:t>
            </a:r>
          </a:p>
        </p:txBody>
      </p:sp>
      <p:pic>
        <p:nvPicPr>
          <p:cNvPr id="9" name="Graphic 8" descr="Man with solid fill">
            <a:extLst>
              <a:ext uri="{FF2B5EF4-FFF2-40B4-BE49-F238E27FC236}">
                <a16:creationId xmlns:a16="http://schemas.microsoft.com/office/drawing/2014/main" id="{57C05B6F-5706-3214-F571-719D442CE4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03047" y="2420093"/>
            <a:ext cx="2394500" cy="2394500"/>
          </a:xfrm>
          <a:prstGeom prst="rect">
            <a:avLst/>
          </a:prstGeom>
        </p:spPr>
      </p:pic>
      <p:pic>
        <p:nvPicPr>
          <p:cNvPr id="10" name="Graphic 9" descr="Man and woman with solid fill">
            <a:extLst>
              <a:ext uri="{FF2B5EF4-FFF2-40B4-BE49-F238E27FC236}">
                <a16:creationId xmlns:a16="http://schemas.microsoft.com/office/drawing/2014/main" id="{42954767-9798-F650-249C-C32FCB0EA2F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87181" y="2355924"/>
            <a:ext cx="2532229" cy="2532229"/>
          </a:xfrm>
          <a:prstGeom prst="rect">
            <a:avLst/>
          </a:prstGeom>
        </p:spPr>
      </p:pic>
      <p:sp>
        <p:nvSpPr>
          <p:cNvPr id="11" name="TextBox 10">
            <a:extLst>
              <a:ext uri="{FF2B5EF4-FFF2-40B4-BE49-F238E27FC236}">
                <a16:creationId xmlns:a16="http://schemas.microsoft.com/office/drawing/2014/main" id="{0C5DF385-1A74-DA74-170C-D766EF543826}"/>
              </a:ext>
            </a:extLst>
          </p:cNvPr>
          <p:cNvSpPr txBox="1"/>
          <p:nvPr/>
        </p:nvSpPr>
        <p:spPr>
          <a:xfrm>
            <a:off x="2023831" y="4997110"/>
            <a:ext cx="2752931" cy="6179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400" b="1" dirty="0">
                <a:solidFill>
                  <a:schemeClr val="bg2">
                    <a:lumMod val="25000"/>
                  </a:schemeClr>
                </a:solidFill>
                <a:latin typeface="Arial" panose="020B0604020202020204" pitchFamily="34" charset="0"/>
                <a:cs typeface="Arial" panose="020B0604020202020204" pitchFamily="34" charset="0"/>
              </a:rPr>
              <a:t>Submitting Directly </a:t>
            </a:r>
          </a:p>
          <a:p>
            <a:pPr marL="0" lvl="3" algn="ctr">
              <a:spcBef>
                <a:spcPts val="600"/>
              </a:spcBef>
              <a:spcAft>
                <a:spcPts val="600"/>
              </a:spcAft>
              <a:defRPr/>
            </a:pPr>
            <a:r>
              <a:rPr lang="en-AU" sz="1400" dirty="0">
                <a:solidFill>
                  <a:schemeClr val="bg2">
                    <a:lumMod val="25000"/>
                  </a:schemeClr>
                </a:solidFill>
                <a:latin typeface="Arial" panose="020B0604020202020204" pitchFamily="34" charset="0"/>
                <a:cs typeface="Arial" panose="020B0604020202020204" pitchFamily="34" charset="0"/>
              </a:rPr>
              <a:t>Sponsor or manufacturer submitting their own data</a:t>
            </a:r>
          </a:p>
        </p:txBody>
      </p:sp>
      <p:sp>
        <p:nvSpPr>
          <p:cNvPr id="13" name="TextBox 12">
            <a:extLst>
              <a:ext uri="{FF2B5EF4-FFF2-40B4-BE49-F238E27FC236}">
                <a16:creationId xmlns:a16="http://schemas.microsoft.com/office/drawing/2014/main" id="{487603E1-5230-E24A-B82E-A87A2D6E8CE8}"/>
              </a:ext>
            </a:extLst>
          </p:cNvPr>
          <p:cNvSpPr txBox="1"/>
          <p:nvPr/>
        </p:nvSpPr>
        <p:spPr>
          <a:xfrm>
            <a:off x="6387183" y="4997111"/>
            <a:ext cx="2394500" cy="6179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400" b="1" dirty="0">
                <a:solidFill>
                  <a:schemeClr val="bg2">
                    <a:lumMod val="25000"/>
                  </a:schemeClr>
                </a:solidFill>
                <a:latin typeface="Arial" panose="020B0604020202020204" pitchFamily="34" charset="0"/>
                <a:cs typeface="Arial" panose="020B0604020202020204" pitchFamily="34" charset="0"/>
              </a:rPr>
              <a:t>Submitting via third party data provider</a:t>
            </a:r>
          </a:p>
          <a:p>
            <a:pPr marL="0" lvl="3" algn="ctr">
              <a:spcBef>
                <a:spcPts val="600"/>
              </a:spcBef>
              <a:spcAft>
                <a:spcPts val="600"/>
              </a:spcAft>
              <a:defRPr/>
            </a:pPr>
            <a:r>
              <a:rPr lang="en-AU" sz="1400" dirty="0">
                <a:solidFill>
                  <a:schemeClr val="bg2">
                    <a:lumMod val="25000"/>
                  </a:schemeClr>
                </a:solidFill>
                <a:latin typeface="Arial" panose="020B0604020202020204" pitchFamily="34" charset="0"/>
                <a:cs typeface="Arial" panose="020B0604020202020204" pitchFamily="34" charset="0"/>
              </a:rPr>
              <a:t>Sponsor or manufacturer using a third party data provider to submit</a:t>
            </a:r>
          </a:p>
        </p:txBody>
      </p:sp>
      <p:grpSp>
        <p:nvGrpSpPr>
          <p:cNvPr id="19" name="Group 18">
            <a:extLst>
              <a:ext uri="{FF2B5EF4-FFF2-40B4-BE49-F238E27FC236}">
                <a16:creationId xmlns:a16="http://schemas.microsoft.com/office/drawing/2014/main" id="{CF7904B2-4D08-3D78-43F3-B4587F1524FC}"/>
              </a:ext>
            </a:extLst>
          </p:cNvPr>
          <p:cNvGrpSpPr/>
          <p:nvPr/>
        </p:nvGrpSpPr>
        <p:grpSpPr>
          <a:xfrm>
            <a:off x="432000" y="1248252"/>
            <a:ext cx="671503" cy="644180"/>
            <a:chOff x="608740" y="2499409"/>
            <a:chExt cx="833678" cy="864946"/>
          </a:xfrm>
        </p:grpSpPr>
        <p:sp>
          <p:nvSpPr>
            <p:cNvPr id="14" name="Oval 13">
              <a:extLst>
                <a:ext uri="{FF2B5EF4-FFF2-40B4-BE49-F238E27FC236}">
                  <a16:creationId xmlns:a16="http://schemas.microsoft.com/office/drawing/2014/main" id="{133664F5-2A39-B178-7002-8CC4F4352BB7}"/>
                </a:ext>
              </a:extLst>
            </p:cNvPr>
            <p:cNvSpPr>
              <a:spLocks noChangeAspect="1"/>
            </p:cNvSpPr>
            <p:nvPr/>
          </p:nvSpPr>
          <p:spPr>
            <a:xfrm>
              <a:off x="608740" y="2499409"/>
              <a:ext cx="833678" cy="864946"/>
            </a:xfrm>
            <a:prstGeom prst="ellipse">
              <a:avLst/>
            </a:prstGeom>
            <a:solidFill>
              <a:srgbClr val="5BC500"/>
            </a:solidFill>
            <a:ln w="25400" cap="flat">
              <a:solidFill>
                <a:srgbClr val="5BC50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15" name="Freeform: Shape 25">
              <a:extLst>
                <a:ext uri="{FF2B5EF4-FFF2-40B4-BE49-F238E27FC236}">
                  <a16:creationId xmlns:a16="http://schemas.microsoft.com/office/drawing/2014/main" id="{D9062999-F68C-B162-AD30-67D214499332}"/>
                </a:ext>
              </a:extLst>
            </p:cNvPr>
            <p:cNvSpPr/>
            <p:nvPr/>
          </p:nvSpPr>
          <p:spPr>
            <a:xfrm>
              <a:off x="847408" y="2713370"/>
              <a:ext cx="368574" cy="109256"/>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6" name="Freeform: Shape 31">
              <a:extLst>
                <a:ext uri="{FF2B5EF4-FFF2-40B4-BE49-F238E27FC236}">
                  <a16:creationId xmlns:a16="http://schemas.microsoft.com/office/drawing/2014/main" id="{BC3A37CF-7AFB-9365-A768-679FE78EC1CA}"/>
                </a:ext>
              </a:extLst>
            </p:cNvPr>
            <p:cNvSpPr/>
            <p:nvPr/>
          </p:nvSpPr>
          <p:spPr>
            <a:xfrm>
              <a:off x="847408" y="2795312"/>
              <a:ext cx="368574"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7" name="Freeform: Shape 32">
              <a:extLst>
                <a:ext uri="{FF2B5EF4-FFF2-40B4-BE49-F238E27FC236}">
                  <a16:creationId xmlns:a16="http://schemas.microsoft.com/office/drawing/2014/main" id="{9C7A1626-3CB7-2E4A-91ED-45688EDB5410}"/>
                </a:ext>
              </a:extLst>
            </p:cNvPr>
            <p:cNvSpPr/>
            <p:nvPr/>
          </p:nvSpPr>
          <p:spPr>
            <a:xfrm>
              <a:off x="847408" y="2931882"/>
              <a:ext cx="368574"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8" name="Freeform: Shape 34">
              <a:extLst>
                <a:ext uri="{FF2B5EF4-FFF2-40B4-BE49-F238E27FC236}">
                  <a16:creationId xmlns:a16="http://schemas.microsoft.com/office/drawing/2014/main" id="{EE3E50B6-39A0-E882-4B54-48755667430C}"/>
                </a:ext>
              </a:extLst>
            </p:cNvPr>
            <p:cNvSpPr/>
            <p:nvPr/>
          </p:nvSpPr>
          <p:spPr>
            <a:xfrm>
              <a:off x="847408" y="3068452"/>
              <a:ext cx="368574"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Tree>
    <p:extLst>
      <p:ext uri="{BB962C8B-B14F-4D97-AF65-F5344CB8AC3E}">
        <p14:creationId xmlns:p14="http://schemas.microsoft.com/office/powerpoint/2010/main" val="205932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05C96-BBE9-498D-1969-99E92367C238}"/>
            </a:ext>
          </a:extLst>
        </p:cNvPr>
        <p:cNvGrpSpPr/>
        <p:nvPr/>
      </p:nvGrpSpPr>
      <p:grpSpPr>
        <a:xfrm>
          <a:off x="0" y="0"/>
          <a:ext cx="0" cy="0"/>
          <a:chOff x="0" y="0"/>
          <a:chExt cx="0" cy="0"/>
        </a:xfrm>
      </p:grpSpPr>
      <p:sp>
        <p:nvSpPr>
          <p:cNvPr id="110" name="Rectangle 109">
            <a:extLst>
              <a:ext uri="{FF2B5EF4-FFF2-40B4-BE49-F238E27FC236}">
                <a16:creationId xmlns:a16="http://schemas.microsoft.com/office/drawing/2014/main" id="{73700F4B-4D08-71B4-1069-EA18F0AAC0B7}"/>
              </a:ext>
            </a:extLst>
          </p:cNvPr>
          <p:cNvSpPr/>
          <p:nvPr/>
        </p:nvSpPr>
        <p:spPr>
          <a:xfrm>
            <a:off x="208625" y="1726019"/>
            <a:ext cx="11725012" cy="364986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lowchart: Alternate Process 40">
            <a:extLst>
              <a:ext uri="{FF2B5EF4-FFF2-40B4-BE49-F238E27FC236}">
                <a16:creationId xmlns:a16="http://schemas.microsoft.com/office/drawing/2014/main" id="{1F949852-0550-AC89-62C1-743BCB5621DF}"/>
              </a:ext>
            </a:extLst>
          </p:cNvPr>
          <p:cNvSpPr/>
          <p:nvPr/>
        </p:nvSpPr>
        <p:spPr>
          <a:xfrm>
            <a:off x="7592559" y="2946528"/>
            <a:ext cx="1261367" cy="136507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b="1" dirty="0">
                <a:solidFill>
                  <a:schemeClr val="tx1"/>
                </a:solidFill>
                <a:latin typeface="Calibri" panose="020F0502020204030204"/>
              </a:rPr>
              <a:t>External System</a:t>
            </a:r>
          </a:p>
        </p:txBody>
      </p:sp>
      <p:sp>
        <p:nvSpPr>
          <p:cNvPr id="39" name="Flowchart: Alternate Process 38">
            <a:extLst>
              <a:ext uri="{FF2B5EF4-FFF2-40B4-BE49-F238E27FC236}">
                <a16:creationId xmlns:a16="http://schemas.microsoft.com/office/drawing/2014/main" id="{CDF09F6E-975F-4B09-EFA9-DEFF5C3B9043}"/>
              </a:ext>
            </a:extLst>
          </p:cNvPr>
          <p:cNvSpPr/>
          <p:nvPr/>
        </p:nvSpPr>
        <p:spPr>
          <a:xfrm>
            <a:off x="395460" y="2934394"/>
            <a:ext cx="2702595" cy="1365079"/>
          </a:xfrm>
          <a:prstGeom prst="flowChartAlternateProcess">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Auto process*</a:t>
            </a:r>
          </a:p>
        </p:txBody>
      </p:sp>
      <p:pic>
        <p:nvPicPr>
          <p:cNvPr id="46" name="Picture 45">
            <a:extLst>
              <a:ext uri="{FF2B5EF4-FFF2-40B4-BE49-F238E27FC236}">
                <a16:creationId xmlns:a16="http://schemas.microsoft.com/office/drawing/2014/main" id="{8E394B2C-26B6-C512-1A34-782BFCAFF073}"/>
              </a:ext>
            </a:extLst>
          </p:cNvPr>
          <p:cNvPicPr>
            <a:picLocks noChangeAspect="1"/>
          </p:cNvPicPr>
          <p:nvPr/>
        </p:nvPicPr>
        <p:blipFill>
          <a:blip r:embed="rId3"/>
          <a:stretch>
            <a:fillRect/>
          </a:stretch>
        </p:blipFill>
        <p:spPr>
          <a:xfrm>
            <a:off x="0" y="-19050"/>
            <a:ext cx="12192000" cy="245889"/>
          </a:xfrm>
          <a:prstGeom prst="rect">
            <a:avLst/>
          </a:prstGeom>
        </p:spPr>
      </p:pic>
      <p:sp>
        <p:nvSpPr>
          <p:cNvPr id="48" name="Flowchart: Alternate Process 47">
            <a:extLst>
              <a:ext uri="{FF2B5EF4-FFF2-40B4-BE49-F238E27FC236}">
                <a16:creationId xmlns:a16="http://schemas.microsoft.com/office/drawing/2014/main" id="{DDCBDE0A-03FB-138D-DD21-5E21864F4B06}"/>
              </a:ext>
            </a:extLst>
          </p:cNvPr>
          <p:cNvSpPr/>
          <p:nvPr/>
        </p:nvSpPr>
        <p:spPr>
          <a:xfrm>
            <a:off x="759308" y="3035519"/>
            <a:ext cx="828000" cy="74718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Request Client ID &amp; Secret</a:t>
            </a:r>
          </a:p>
        </p:txBody>
      </p:sp>
      <p:sp>
        <p:nvSpPr>
          <p:cNvPr id="67" name="Flowchart: Alternate Process 66">
            <a:extLst>
              <a:ext uri="{FF2B5EF4-FFF2-40B4-BE49-F238E27FC236}">
                <a16:creationId xmlns:a16="http://schemas.microsoft.com/office/drawing/2014/main" id="{90A68D2D-0235-F762-B6D4-C6F23A82193E}"/>
              </a:ext>
            </a:extLst>
          </p:cNvPr>
          <p:cNvSpPr/>
          <p:nvPr/>
        </p:nvSpPr>
        <p:spPr>
          <a:xfrm>
            <a:off x="3197754" y="2934394"/>
            <a:ext cx="2558663" cy="1365079"/>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rPr>
              <a:t>APIM Portal</a:t>
            </a:r>
            <a:endParaRPr lang="en-AU" sz="1400" b="1" i="0" u="none" strike="noStrike" kern="1200" cap="none" spc="0" normalizeH="0" baseline="0" noProof="0" dirty="0">
              <a:ln>
                <a:noFill/>
              </a:ln>
              <a:solidFill>
                <a:schemeClr val="tx1"/>
              </a:solidFill>
              <a:effectLst/>
              <a:uLnTx/>
              <a:uFillTx/>
              <a:latin typeface="Calibri" panose="020F0502020204030204"/>
              <a:ea typeface="Calibri"/>
              <a:cs typeface="Calibri"/>
            </a:endParaRPr>
          </a:p>
        </p:txBody>
      </p:sp>
      <p:sp>
        <p:nvSpPr>
          <p:cNvPr id="77" name="Flowchart: Alternate Process 76">
            <a:extLst>
              <a:ext uri="{FF2B5EF4-FFF2-40B4-BE49-F238E27FC236}">
                <a16:creationId xmlns:a16="http://schemas.microsoft.com/office/drawing/2014/main" id="{DECD3603-A792-4791-CD43-0571E9CBD7CF}"/>
              </a:ext>
            </a:extLst>
          </p:cNvPr>
          <p:cNvSpPr/>
          <p:nvPr/>
        </p:nvSpPr>
        <p:spPr>
          <a:xfrm>
            <a:off x="1902116" y="3045468"/>
            <a:ext cx="828000" cy="721792"/>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Receive Client ID &amp; Secret</a:t>
            </a:r>
          </a:p>
        </p:txBody>
      </p:sp>
      <p:sp>
        <p:nvSpPr>
          <p:cNvPr id="65" name="Flowchart: Alternate Process 64">
            <a:extLst>
              <a:ext uri="{FF2B5EF4-FFF2-40B4-BE49-F238E27FC236}">
                <a16:creationId xmlns:a16="http://schemas.microsoft.com/office/drawing/2014/main" id="{21F131EF-8103-02C6-608B-7B3E9FF57036}"/>
              </a:ext>
            </a:extLst>
          </p:cNvPr>
          <p:cNvSpPr/>
          <p:nvPr/>
        </p:nvSpPr>
        <p:spPr>
          <a:xfrm>
            <a:off x="4438613" y="3045468"/>
            <a:ext cx="1079578" cy="721418"/>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Generate Subscription Key</a:t>
            </a:r>
          </a:p>
        </p:txBody>
      </p:sp>
      <p:sp>
        <p:nvSpPr>
          <p:cNvPr id="89" name="Flowchart: Alternate Process 88">
            <a:extLst>
              <a:ext uri="{FF2B5EF4-FFF2-40B4-BE49-F238E27FC236}">
                <a16:creationId xmlns:a16="http://schemas.microsoft.com/office/drawing/2014/main" id="{631F7B86-5AAA-8427-4EBD-0E3B77ECADF2}"/>
              </a:ext>
            </a:extLst>
          </p:cNvPr>
          <p:cNvSpPr/>
          <p:nvPr/>
        </p:nvSpPr>
        <p:spPr>
          <a:xfrm>
            <a:off x="3330961" y="3045470"/>
            <a:ext cx="1079578" cy="737230"/>
          </a:xfrm>
          <a:prstGeom prst="flowChartAlternateProcess">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b="1">
                <a:solidFill>
                  <a:prstClr val="black"/>
                </a:solidFill>
                <a:latin typeface="Calibri" panose="020F0502020204030204"/>
              </a:rPr>
              <a:t>Log</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in using TBS ‘Submitter’ credentials</a:t>
            </a:r>
          </a:p>
        </p:txBody>
      </p:sp>
      <p:sp>
        <p:nvSpPr>
          <p:cNvPr id="111" name="Flowchart: Alternate Process 110">
            <a:extLst>
              <a:ext uri="{FF2B5EF4-FFF2-40B4-BE49-F238E27FC236}">
                <a16:creationId xmlns:a16="http://schemas.microsoft.com/office/drawing/2014/main" id="{372B8986-0E4C-4703-D785-CC25254A594A}"/>
              </a:ext>
            </a:extLst>
          </p:cNvPr>
          <p:cNvSpPr/>
          <p:nvPr/>
        </p:nvSpPr>
        <p:spPr>
          <a:xfrm>
            <a:off x="10474658" y="2934394"/>
            <a:ext cx="1261367" cy="1365077"/>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indent="0" algn="ctr" fontAlgn="auto">
              <a:lnSpc>
                <a:spcPct val="100000"/>
              </a:lnSpc>
              <a:spcBef>
                <a:spcPts val="0"/>
              </a:spcBef>
              <a:spcAft>
                <a:spcPts val="0"/>
              </a:spcAft>
              <a:buClrTx/>
              <a:buSzTx/>
              <a:buFontTx/>
              <a:buNone/>
              <a:tabLst/>
              <a:defRPr/>
            </a:pPr>
            <a:r>
              <a:rPr lang="en-AU" sz="1400" b="1" dirty="0">
                <a:solidFill>
                  <a:schemeClr val="tx1"/>
                </a:solidFill>
                <a:latin typeface="Calibri" panose="020F0502020204030204"/>
              </a:rPr>
              <a:t>AusUDID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AU" sz="1400" b="1" i="0" u="none" strike="noStrike" kern="1200" cap="none" spc="0" normalizeH="0" baseline="0" noProof="0" dirty="0">
              <a:ln>
                <a:noFill/>
              </a:ln>
              <a:solidFill>
                <a:schemeClr val="tx1"/>
              </a:solidFill>
              <a:effectLst/>
              <a:uLnTx/>
              <a:uFillTx/>
              <a:latin typeface="Calibri" panose="020F0502020204030204"/>
              <a:ea typeface="Calibri"/>
              <a:cs typeface="Calibri"/>
            </a:endParaRPr>
          </a:p>
        </p:txBody>
      </p:sp>
      <p:sp>
        <p:nvSpPr>
          <p:cNvPr id="66" name="Flowchart: Alternate Process 65">
            <a:extLst>
              <a:ext uri="{FF2B5EF4-FFF2-40B4-BE49-F238E27FC236}">
                <a16:creationId xmlns:a16="http://schemas.microsoft.com/office/drawing/2014/main" id="{A7A0D186-C585-D20D-057D-57BA9A083F95}"/>
              </a:ext>
            </a:extLst>
          </p:cNvPr>
          <p:cNvSpPr/>
          <p:nvPr/>
        </p:nvSpPr>
        <p:spPr>
          <a:xfrm>
            <a:off x="10694728" y="3117309"/>
            <a:ext cx="828000" cy="54000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Store data</a:t>
            </a:r>
          </a:p>
        </p:txBody>
      </p:sp>
      <p:sp>
        <p:nvSpPr>
          <p:cNvPr id="112" name="Flowchart: Alternate Process 111">
            <a:extLst>
              <a:ext uri="{FF2B5EF4-FFF2-40B4-BE49-F238E27FC236}">
                <a16:creationId xmlns:a16="http://schemas.microsoft.com/office/drawing/2014/main" id="{FF7DB9CB-6789-05EE-FB52-EB5B7242B596}"/>
              </a:ext>
            </a:extLst>
          </p:cNvPr>
          <p:cNvSpPr/>
          <p:nvPr/>
        </p:nvSpPr>
        <p:spPr>
          <a:xfrm>
            <a:off x="9290400" y="2936028"/>
            <a:ext cx="1043083" cy="1325067"/>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AusUDID API</a:t>
            </a:r>
          </a:p>
        </p:txBody>
      </p:sp>
      <p:sp>
        <p:nvSpPr>
          <p:cNvPr id="72" name="Flowchart: Alternate Process 71">
            <a:extLst>
              <a:ext uri="{FF2B5EF4-FFF2-40B4-BE49-F238E27FC236}">
                <a16:creationId xmlns:a16="http://schemas.microsoft.com/office/drawing/2014/main" id="{E16CE292-9539-FE07-AE4A-250F70F24237}"/>
              </a:ext>
            </a:extLst>
          </p:cNvPr>
          <p:cNvSpPr/>
          <p:nvPr/>
        </p:nvSpPr>
        <p:spPr>
          <a:xfrm>
            <a:off x="9397942" y="3241256"/>
            <a:ext cx="828000" cy="335705"/>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Validate</a:t>
            </a:r>
          </a:p>
        </p:txBody>
      </p:sp>
      <p:cxnSp>
        <p:nvCxnSpPr>
          <p:cNvPr id="114" name="Connector: Elbow 23">
            <a:extLst>
              <a:ext uri="{FF2B5EF4-FFF2-40B4-BE49-F238E27FC236}">
                <a16:creationId xmlns:a16="http://schemas.microsoft.com/office/drawing/2014/main" id="{4CC84173-BB5D-4DA7-1279-51F596247D74}"/>
              </a:ext>
            </a:extLst>
          </p:cNvPr>
          <p:cNvCxnSpPr>
            <a:cxnSpLocks/>
          </p:cNvCxnSpPr>
          <p:nvPr/>
        </p:nvCxnSpPr>
        <p:spPr>
          <a:xfrm>
            <a:off x="8953769" y="3542296"/>
            <a:ext cx="265176"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121" name="Flowchart: Alternate Process 120">
            <a:extLst>
              <a:ext uri="{FF2B5EF4-FFF2-40B4-BE49-F238E27FC236}">
                <a16:creationId xmlns:a16="http://schemas.microsoft.com/office/drawing/2014/main" id="{CEB9FED0-85EE-0B57-352C-75264AAA755E}"/>
              </a:ext>
            </a:extLst>
          </p:cNvPr>
          <p:cNvSpPr/>
          <p:nvPr/>
        </p:nvSpPr>
        <p:spPr>
          <a:xfrm>
            <a:off x="7809243" y="3131778"/>
            <a:ext cx="828000" cy="54000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Prepare data</a:t>
            </a:r>
          </a:p>
        </p:txBody>
      </p:sp>
      <p:pic>
        <p:nvPicPr>
          <p:cNvPr id="124" name="Graphic 123" descr="Lock with solid fill">
            <a:extLst>
              <a:ext uri="{FF2B5EF4-FFF2-40B4-BE49-F238E27FC236}">
                <a16:creationId xmlns:a16="http://schemas.microsoft.com/office/drawing/2014/main" id="{676232D4-241B-A8DA-94E4-A9D689C2912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2482612" y="3542296"/>
            <a:ext cx="307261" cy="307261"/>
          </a:xfrm>
          <a:prstGeom prst="rect">
            <a:avLst/>
          </a:prstGeom>
        </p:spPr>
      </p:pic>
      <p:pic>
        <p:nvPicPr>
          <p:cNvPr id="21" name="Graphic 20" descr="Email with solid fill">
            <a:extLst>
              <a:ext uri="{FF2B5EF4-FFF2-40B4-BE49-F238E27FC236}">
                <a16:creationId xmlns:a16="http://schemas.microsoft.com/office/drawing/2014/main" id="{847B74BB-AC5E-2495-15F4-3F0CBD50CFD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96956" y="3953840"/>
            <a:ext cx="307261" cy="307261"/>
          </a:xfrm>
          <a:prstGeom prst="rect">
            <a:avLst/>
          </a:prstGeom>
        </p:spPr>
      </p:pic>
      <p:sp>
        <p:nvSpPr>
          <p:cNvPr id="27" name="Flowchart: Alternate Process 26">
            <a:extLst>
              <a:ext uri="{FF2B5EF4-FFF2-40B4-BE49-F238E27FC236}">
                <a16:creationId xmlns:a16="http://schemas.microsoft.com/office/drawing/2014/main" id="{B36869F9-CF05-33A5-44D5-A7FAB3D792AF}"/>
              </a:ext>
            </a:extLst>
          </p:cNvPr>
          <p:cNvSpPr/>
          <p:nvPr/>
        </p:nvSpPr>
        <p:spPr>
          <a:xfrm>
            <a:off x="6048501" y="2934394"/>
            <a:ext cx="1261367" cy="136507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POST request</a:t>
            </a:r>
          </a:p>
        </p:txBody>
      </p:sp>
      <p:sp>
        <p:nvSpPr>
          <p:cNvPr id="29" name="Flowchart: Alternate Process 28">
            <a:extLst>
              <a:ext uri="{FF2B5EF4-FFF2-40B4-BE49-F238E27FC236}">
                <a16:creationId xmlns:a16="http://schemas.microsoft.com/office/drawing/2014/main" id="{C9CE2EFC-2163-BF3B-C1A9-38A8027E7828}"/>
              </a:ext>
            </a:extLst>
          </p:cNvPr>
          <p:cNvSpPr/>
          <p:nvPr/>
        </p:nvSpPr>
        <p:spPr>
          <a:xfrm>
            <a:off x="6199434" y="3045468"/>
            <a:ext cx="902284" cy="721418"/>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Generate </a:t>
            </a:r>
            <a:r>
              <a:rPr lang="en-AU" sz="1200" b="1">
                <a:solidFill>
                  <a:prstClr val="black"/>
                </a:solidFill>
                <a:latin typeface="Calibri" panose="020F0502020204030204"/>
              </a:rPr>
              <a:t>Access</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r>
              <a:rPr lang="en-AU" sz="1200" b="1">
                <a:solidFill>
                  <a:prstClr val="black"/>
                </a:solidFill>
                <a:latin typeface="Calibri" panose="020F0502020204030204"/>
              </a:rPr>
              <a:t>Token</a:t>
            </a:r>
            <a:endParaRPr kumimoji="0" lang="en-AU"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0" name="Graphic 49" descr="Lock with solid fill">
            <a:extLst>
              <a:ext uri="{FF2B5EF4-FFF2-40B4-BE49-F238E27FC236}">
                <a16:creationId xmlns:a16="http://schemas.microsoft.com/office/drawing/2014/main" id="{D8BDC6B1-A281-BC0A-910E-5506D5C65E36}"/>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82573" y="3543239"/>
            <a:ext cx="307261" cy="307261"/>
          </a:xfrm>
          <a:prstGeom prst="rect">
            <a:avLst/>
          </a:prstGeom>
        </p:spPr>
      </p:pic>
      <p:pic>
        <p:nvPicPr>
          <p:cNvPr id="51" name="Graphic 50" descr="Lock with solid fill">
            <a:extLst>
              <a:ext uri="{FF2B5EF4-FFF2-40B4-BE49-F238E27FC236}">
                <a16:creationId xmlns:a16="http://schemas.microsoft.com/office/drawing/2014/main" id="{1D961CCF-313F-780E-FBB6-9F0DA97DC1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6962015" y="3475438"/>
            <a:ext cx="307261" cy="307261"/>
          </a:xfrm>
          <a:prstGeom prst="rect">
            <a:avLst/>
          </a:prstGeom>
        </p:spPr>
      </p:pic>
      <p:sp>
        <p:nvSpPr>
          <p:cNvPr id="53" name="Title 5">
            <a:extLst>
              <a:ext uri="{FF2B5EF4-FFF2-40B4-BE49-F238E27FC236}">
                <a16:creationId xmlns:a16="http://schemas.microsoft.com/office/drawing/2014/main" id="{134FC484-F358-4EDD-A9CD-FC1981CC66EB}"/>
              </a:ext>
            </a:extLst>
          </p:cNvPr>
          <p:cNvSpPr txBox="1">
            <a:spLocks/>
          </p:cNvSpPr>
          <p:nvPr/>
        </p:nvSpPr>
        <p:spPr>
          <a:xfrm>
            <a:off x="360000" y="672630"/>
            <a:ext cx="11104964" cy="586657"/>
          </a:xfrm>
          <a:prstGeom prst="rect">
            <a:avLst/>
          </a:prstGeom>
        </p:spPr>
        <p:txBody>
          <a:bodyPr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440099"/>
                </a:solidFill>
                <a:effectLst/>
                <a:uLnTx/>
                <a:uFillTx/>
                <a:latin typeface="Arial" panose="020B0604020202020204" pitchFamily="34" charset="0"/>
                <a:ea typeface="+mj-ea"/>
                <a:cs typeface="Arial" panose="020B0604020202020204" pitchFamily="34" charset="0"/>
              </a:rPr>
              <a:t>Submitting</a:t>
            </a:r>
            <a:r>
              <a:rPr lang="en-AU" sz="3200" b="1" dirty="0">
                <a:solidFill>
                  <a:srgbClr val="440099"/>
                </a:solidFill>
              </a:rPr>
              <a:t> directly (Pre-Production)</a:t>
            </a:r>
            <a:endParaRPr kumimoji="0" lang="en-AU" sz="3200" b="1" i="0" u="none" strike="noStrike" kern="1200" cap="none" spc="0" normalizeH="0" baseline="0" noProof="0" dirty="0">
              <a:ln>
                <a:noFill/>
              </a:ln>
              <a:solidFill>
                <a:srgbClr val="440099"/>
              </a:solidFill>
              <a:effectLst/>
              <a:uLnTx/>
              <a:uFillTx/>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964A6CFF-40C0-1DB0-F38C-8841B13680CA}"/>
              </a:ext>
            </a:extLst>
          </p:cNvPr>
          <p:cNvPicPr>
            <a:picLocks noChangeAspect="1"/>
          </p:cNvPicPr>
          <p:nvPr/>
        </p:nvPicPr>
        <p:blipFill>
          <a:blip r:embed="rId6"/>
          <a:stretch>
            <a:fillRect/>
          </a:stretch>
        </p:blipFill>
        <p:spPr>
          <a:xfrm>
            <a:off x="10854381" y="260695"/>
            <a:ext cx="1079256" cy="1347011"/>
          </a:xfrm>
          <a:prstGeom prst="rect">
            <a:avLst/>
          </a:prstGeom>
        </p:spPr>
      </p:pic>
      <p:sp>
        <p:nvSpPr>
          <p:cNvPr id="2" name="TextBox 1">
            <a:extLst>
              <a:ext uri="{FF2B5EF4-FFF2-40B4-BE49-F238E27FC236}">
                <a16:creationId xmlns:a16="http://schemas.microsoft.com/office/drawing/2014/main" id="{FC6E17CE-C55D-4D9C-B460-EBE51057594F}"/>
              </a:ext>
            </a:extLst>
          </p:cNvPr>
          <p:cNvSpPr txBox="1"/>
          <p:nvPr/>
        </p:nvSpPr>
        <p:spPr>
          <a:xfrm>
            <a:off x="359999" y="6307667"/>
            <a:ext cx="5158191" cy="261610"/>
          </a:xfrm>
          <a:prstGeom prst="rect">
            <a:avLst/>
          </a:prstGeom>
          <a:noFill/>
        </p:spPr>
        <p:txBody>
          <a:bodyPr wrap="square" rtlCol="0">
            <a:spAutoFit/>
          </a:bodyPr>
          <a:lstStyle/>
          <a:p>
            <a:r>
              <a:rPr lang="en-AU" sz="1100" dirty="0"/>
              <a:t>* Process is triggered when you register your intent to submit using HL7 SPL</a:t>
            </a:r>
          </a:p>
        </p:txBody>
      </p:sp>
    </p:spTree>
    <p:extLst>
      <p:ext uri="{BB962C8B-B14F-4D97-AF65-F5344CB8AC3E}">
        <p14:creationId xmlns:p14="http://schemas.microsoft.com/office/powerpoint/2010/main" val="230693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AEBEF-B686-CAB8-5FF6-71270DACEDF1}"/>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CD2A8B41-F876-4594-0930-24255D97E82F}"/>
              </a:ext>
            </a:extLst>
          </p:cNvPr>
          <p:cNvSpPr/>
          <p:nvPr/>
        </p:nvSpPr>
        <p:spPr>
          <a:xfrm>
            <a:off x="321468" y="4077319"/>
            <a:ext cx="11541001" cy="239679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AU" sz="2000" b="1" i="0" u="none" strike="noStrike" kern="1200" cap="none" spc="0" normalizeH="0" baseline="0" noProof="0">
                <a:ln>
                  <a:noFill/>
                </a:ln>
                <a:solidFill>
                  <a:prstClr val="black"/>
                </a:solidFill>
                <a:effectLst/>
                <a:uLnTx/>
                <a:uFillTx/>
                <a:latin typeface="Calibri" panose="020F0502020204030204"/>
                <a:ea typeface="+mn-ea"/>
                <a:cs typeface="+mn-cs"/>
              </a:rPr>
              <a:t>Thir</a:t>
            </a:r>
            <a:r>
              <a:rPr lang="en-AU" sz="2000" b="1">
                <a:solidFill>
                  <a:prstClr val="black"/>
                </a:solidFill>
                <a:latin typeface="Calibri" panose="020F0502020204030204"/>
              </a:rPr>
              <a:t>d party data provider</a:t>
            </a:r>
            <a:endParaRPr kumimoji="0" lang="en-AU" sz="20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Rectangle 109">
            <a:extLst>
              <a:ext uri="{FF2B5EF4-FFF2-40B4-BE49-F238E27FC236}">
                <a16:creationId xmlns:a16="http://schemas.microsoft.com/office/drawing/2014/main" id="{BB6A4607-6756-2B48-B800-CB64C61AA23C}"/>
              </a:ext>
            </a:extLst>
          </p:cNvPr>
          <p:cNvSpPr/>
          <p:nvPr/>
        </p:nvSpPr>
        <p:spPr>
          <a:xfrm>
            <a:off x="321468" y="1759337"/>
            <a:ext cx="11542921" cy="21219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AU" sz="2000" b="1" i="0" u="none" strike="noStrike" kern="1200" cap="none" spc="0" normalizeH="0" baseline="0" noProof="0">
                <a:ln>
                  <a:noFill/>
                </a:ln>
                <a:solidFill>
                  <a:prstClr val="black"/>
                </a:solidFill>
                <a:effectLst/>
                <a:uLnTx/>
                <a:uFillTx/>
                <a:latin typeface="Calibri" panose="020F0502020204030204"/>
                <a:ea typeface="+mn-ea"/>
                <a:cs typeface="+mn-cs"/>
              </a:rPr>
              <a:t>Sponsor</a:t>
            </a:r>
          </a:p>
        </p:txBody>
      </p:sp>
      <p:pic>
        <p:nvPicPr>
          <p:cNvPr id="46" name="Picture 45">
            <a:extLst>
              <a:ext uri="{FF2B5EF4-FFF2-40B4-BE49-F238E27FC236}">
                <a16:creationId xmlns:a16="http://schemas.microsoft.com/office/drawing/2014/main" id="{8EFF5DF6-D663-16B7-8EAB-ABAB19F93DC3}"/>
              </a:ext>
            </a:extLst>
          </p:cNvPr>
          <p:cNvPicPr>
            <a:picLocks noChangeAspect="1"/>
          </p:cNvPicPr>
          <p:nvPr/>
        </p:nvPicPr>
        <p:blipFill>
          <a:blip r:embed="rId3"/>
          <a:stretch>
            <a:fillRect/>
          </a:stretch>
        </p:blipFill>
        <p:spPr>
          <a:xfrm>
            <a:off x="0" y="-19050"/>
            <a:ext cx="12192000" cy="245889"/>
          </a:xfrm>
          <a:prstGeom prst="rect">
            <a:avLst/>
          </a:prstGeom>
        </p:spPr>
      </p:pic>
      <p:sp>
        <p:nvSpPr>
          <p:cNvPr id="67" name="Flowchart: Alternate Process 66">
            <a:extLst>
              <a:ext uri="{FF2B5EF4-FFF2-40B4-BE49-F238E27FC236}">
                <a16:creationId xmlns:a16="http://schemas.microsoft.com/office/drawing/2014/main" id="{BBF11678-C943-98F6-46AF-690D373B6590}"/>
              </a:ext>
            </a:extLst>
          </p:cNvPr>
          <p:cNvSpPr/>
          <p:nvPr/>
        </p:nvSpPr>
        <p:spPr>
          <a:xfrm>
            <a:off x="641421" y="2293167"/>
            <a:ext cx="2558663" cy="1365079"/>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chemeClr val="tx1"/>
                </a:solidFill>
                <a:effectLst/>
                <a:uLnTx/>
                <a:uFillTx/>
                <a:latin typeface="Calibri" panose="020F0502020204030204"/>
                <a:ea typeface="+mn-ea"/>
                <a:cs typeface="+mn-cs"/>
              </a:rPr>
              <a:t>APIM Portal</a:t>
            </a:r>
          </a:p>
        </p:txBody>
      </p:sp>
      <p:sp>
        <p:nvSpPr>
          <p:cNvPr id="65" name="Flowchart: Alternate Process 64">
            <a:extLst>
              <a:ext uri="{FF2B5EF4-FFF2-40B4-BE49-F238E27FC236}">
                <a16:creationId xmlns:a16="http://schemas.microsoft.com/office/drawing/2014/main" id="{EABF8AB5-AABC-6F5F-76BC-5046D16848E5}"/>
              </a:ext>
            </a:extLst>
          </p:cNvPr>
          <p:cNvSpPr/>
          <p:nvPr/>
        </p:nvSpPr>
        <p:spPr>
          <a:xfrm>
            <a:off x="1882280" y="2404243"/>
            <a:ext cx="1079578" cy="721418"/>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Generate Subscription Key</a:t>
            </a:r>
          </a:p>
        </p:txBody>
      </p:sp>
      <p:sp>
        <p:nvSpPr>
          <p:cNvPr id="89" name="Flowchart: Alternate Process 88">
            <a:extLst>
              <a:ext uri="{FF2B5EF4-FFF2-40B4-BE49-F238E27FC236}">
                <a16:creationId xmlns:a16="http://schemas.microsoft.com/office/drawing/2014/main" id="{B3912FEC-97AB-342E-C657-B3A73CAB5BAF}"/>
              </a:ext>
            </a:extLst>
          </p:cNvPr>
          <p:cNvSpPr/>
          <p:nvPr/>
        </p:nvSpPr>
        <p:spPr>
          <a:xfrm>
            <a:off x="774628" y="2404244"/>
            <a:ext cx="1079578" cy="737230"/>
          </a:xfrm>
          <a:prstGeom prst="flowChartAlternateProcess">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b="1">
                <a:solidFill>
                  <a:prstClr val="black"/>
                </a:solidFill>
                <a:latin typeface="Calibri" panose="020F0502020204030204"/>
              </a:rPr>
              <a:t>Log</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in using TBS</a:t>
            </a:r>
            <a:r>
              <a:rPr lang="en-AU" sz="1200" b="1">
                <a:solidFill>
                  <a:prstClr val="black"/>
                </a:solidFill>
                <a:latin typeface="Calibri" panose="020F0502020204030204"/>
              </a:rPr>
              <a:t> ‘Submitter’</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credentials</a:t>
            </a:r>
          </a:p>
        </p:txBody>
      </p:sp>
      <p:pic>
        <p:nvPicPr>
          <p:cNvPr id="50" name="Graphic 49" descr="Lock with solid fill">
            <a:extLst>
              <a:ext uri="{FF2B5EF4-FFF2-40B4-BE49-F238E27FC236}">
                <a16:creationId xmlns:a16="http://schemas.microsoft.com/office/drawing/2014/main" id="{CDD5B359-B3AC-5363-FE48-E1A031D46CDE}"/>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2726240" y="2902012"/>
            <a:ext cx="307261" cy="307261"/>
          </a:xfrm>
          <a:prstGeom prst="rect">
            <a:avLst/>
          </a:prstGeom>
        </p:spPr>
      </p:pic>
      <p:sp>
        <p:nvSpPr>
          <p:cNvPr id="53" name="Title 5">
            <a:extLst>
              <a:ext uri="{FF2B5EF4-FFF2-40B4-BE49-F238E27FC236}">
                <a16:creationId xmlns:a16="http://schemas.microsoft.com/office/drawing/2014/main" id="{0674F766-9786-538D-720C-D0305A7273CD}"/>
              </a:ext>
            </a:extLst>
          </p:cNvPr>
          <p:cNvSpPr txBox="1">
            <a:spLocks/>
          </p:cNvSpPr>
          <p:nvPr/>
        </p:nvSpPr>
        <p:spPr>
          <a:xfrm>
            <a:off x="360000" y="850251"/>
            <a:ext cx="10946468" cy="586657"/>
          </a:xfrm>
          <a:prstGeom prst="rect">
            <a:avLst/>
          </a:prstGeom>
        </p:spPr>
        <p:txBody>
          <a:bodyPr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Submitting via third party data provider (Pre-Production)</a:t>
            </a:r>
          </a:p>
        </p:txBody>
      </p:sp>
      <p:sp>
        <p:nvSpPr>
          <p:cNvPr id="3" name="Flowchart: Alternate Process 2">
            <a:extLst>
              <a:ext uri="{FF2B5EF4-FFF2-40B4-BE49-F238E27FC236}">
                <a16:creationId xmlns:a16="http://schemas.microsoft.com/office/drawing/2014/main" id="{D96A729F-D775-232F-9759-D283FFAD229E}"/>
              </a:ext>
            </a:extLst>
          </p:cNvPr>
          <p:cNvSpPr/>
          <p:nvPr/>
        </p:nvSpPr>
        <p:spPr>
          <a:xfrm>
            <a:off x="6981499" y="4653861"/>
            <a:ext cx="1261367" cy="136507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R="0" lvl="0" indent="0" algn="ctr" fontAlgn="auto">
              <a:lnSpc>
                <a:spcPct val="100000"/>
              </a:lnSpc>
              <a:spcBef>
                <a:spcPts val="0"/>
              </a:spcBef>
              <a:spcAft>
                <a:spcPts val="0"/>
              </a:spcAft>
              <a:buClrTx/>
              <a:buSzTx/>
              <a:buFontTx/>
              <a:buNone/>
              <a:tabLst/>
              <a:defRPr/>
            </a:pPr>
            <a:r>
              <a:rPr lang="en-AU" sz="1400" b="1" dirty="0">
                <a:solidFill>
                  <a:schemeClr val="tx1"/>
                </a:solidFill>
                <a:latin typeface="Calibri" panose="020F0502020204030204"/>
              </a:rPr>
              <a:t>External System</a:t>
            </a:r>
          </a:p>
        </p:txBody>
      </p:sp>
      <p:sp>
        <p:nvSpPr>
          <p:cNvPr id="4" name="Flowchart: Alternate Process 3">
            <a:extLst>
              <a:ext uri="{FF2B5EF4-FFF2-40B4-BE49-F238E27FC236}">
                <a16:creationId xmlns:a16="http://schemas.microsoft.com/office/drawing/2014/main" id="{F1E7E756-2D73-095D-67D1-512119C526EF}"/>
              </a:ext>
            </a:extLst>
          </p:cNvPr>
          <p:cNvSpPr/>
          <p:nvPr/>
        </p:nvSpPr>
        <p:spPr>
          <a:xfrm>
            <a:off x="494657" y="4653861"/>
            <a:ext cx="2702595" cy="1365079"/>
          </a:xfrm>
          <a:prstGeom prst="flowChartAlternateProcess">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rPr>
              <a:t>Auto process*</a:t>
            </a:r>
          </a:p>
        </p:txBody>
      </p:sp>
      <p:sp>
        <p:nvSpPr>
          <p:cNvPr id="5" name="Flowchart: Alternate Process 4">
            <a:extLst>
              <a:ext uri="{FF2B5EF4-FFF2-40B4-BE49-F238E27FC236}">
                <a16:creationId xmlns:a16="http://schemas.microsoft.com/office/drawing/2014/main" id="{87B6BAF2-F51B-34EB-F1BC-0406773DAFF5}"/>
              </a:ext>
            </a:extLst>
          </p:cNvPr>
          <p:cNvSpPr/>
          <p:nvPr/>
        </p:nvSpPr>
        <p:spPr>
          <a:xfrm>
            <a:off x="858505" y="4754988"/>
            <a:ext cx="828000" cy="74718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Request Client ID &amp; Secret</a:t>
            </a:r>
          </a:p>
        </p:txBody>
      </p:sp>
      <p:sp>
        <p:nvSpPr>
          <p:cNvPr id="7" name="Flowchart: Alternate Process 6">
            <a:extLst>
              <a:ext uri="{FF2B5EF4-FFF2-40B4-BE49-F238E27FC236}">
                <a16:creationId xmlns:a16="http://schemas.microsoft.com/office/drawing/2014/main" id="{55413850-C639-25C4-715B-3DBA758A232A}"/>
              </a:ext>
            </a:extLst>
          </p:cNvPr>
          <p:cNvSpPr/>
          <p:nvPr/>
        </p:nvSpPr>
        <p:spPr>
          <a:xfrm>
            <a:off x="2001313" y="4764938"/>
            <a:ext cx="828000" cy="721792"/>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Receive Client ID &amp; Secret</a:t>
            </a:r>
          </a:p>
        </p:txBody>
      </p:sp>
      <p:sp>
        <p:nvSpPr>
          <p:cNvPr id="10" name="Flowchart: Alternate Process 9">
            <a:extLst>
              <a:ext uri="{FF2B5EF4-FFF2-40B4-BE49-F238E27FC236}">
                <a16:creationId xmlns:a16="http://schemas.microsoft.com/office/drawing/2014/main" id="{41535AAC-BD12-1F58-6C20-C9967B771ACA}"/>
              </a:ext>
            </a:extLst>
          </p:cNvPr>
          <p:cNvSpPr/>
          <p:nvPr/>
        </p:nvSpPr>
        <p:spPr>
          <a:xfrm>
            <a:off x="9854205" y="4653861"/>
            <a:ext cx="1570025" cy="1326496"/>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algn="ctr">
              <a:defRPr/>
            </a:pPr>
            <a:r>
              <a:rPr kumimoji="0" lang="en-AU" sz="1400" b="1" i="0" u="none" strike="noStrike" kern="1200" cap="none" spc="0" normalizeH="0" baseline="0" noProof="0">
                <a:ln>
                  <a:noFill/>
                </a:ln>
                <a:solidFill>
                  <a:schemeClr val="tx1"/>
                </a:solidFill>
                <a:effectLst/>
                <a:uLnTx/>
                <a:uFillTx/>
                <a:latin typeface="Calibri" panose="020F0502020204030204"/>
                <a:ea typeface="+mn-ea"/>
                <a:cs typeface="+mn-cs"/>
              </a:rPr>
              <a:t>AusUDID</a:t>
            </a:r>
          </a:p>
          <a:p>
            <a:pPr algn="ctr">
              <a:defRPr/>
            </a:pPr>
            <a:r>
              <a:rPr lang="en-AU" sz="1400" b="1">
                <a:solidFill>
                  <a:schemeClr val="tx1"/>
                </a:solidFill>
                <a:latin typeface="Calibri" panose="020F0502020204030204"/>
              </a:rPr>
              <a:t>(Pre-Production)</a:t>
            </a:r>
            <a:endParaRPr lang="en-AU" sz="1400" b="1" i="0" u="none" strike="noStrike" kern="1200" cap="none" spc="0" normalizeH="0" baseline="0" noProof="0">
              <a:ln>
                <a:noFill/>
              </a:ln>
              <a:solidFill>
                <a:schemeClr val="tx1"/>
              </a:solidFill>
              <a:effectLst/>
              <a:uLnTx/>
              <a:uFillTx/>
              <a:latin typeface="Calibri" panose="020F0502020204030204"/>
              <a:ea typeface="Calibri"/>
              <a:cs typeface="Calibri"/>
            </a:endParaRPr>
          </a:p>
        </p:txBody>
      </p:sp>
      <p:sp>
        <p:nvSpPr>
          <p:cNvPr id="11" name="Flowchart: Alternate Process 10">
            <a:extLst>
              <a:ext uri="{FF2B5EF4-FFF2-40B4-BE49-F238E27FC236}">
                <a16:creationId xmlns:a16="http://schemas.microsoft.com/office/drawing/2014/main" id="{257B37CE-D183-CE8F-1954-473430CC4040}"/>
              </a:ext>
            </a:extLst>
          </p:cNvPr>
          <p:cNvSpPr/>
          <p:nvPr/>
        </p:nvSpPr>
        <p:spPr>
          <a:xfrm>
            <a:off x="10074275" y="4759615"/>
            <a:ext cx="1155949" cy="54000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Store data</a:t>
            </a:r>
          </a:p>
        </p:txBody>
      </p:sp>
      <p:sp>
        <p:nvSpPr>
          <p:cNvPr id="12" name="Flowchart: Alternate Process 11">
            <a:extLst>
              <a:ext uri="{FF2B5EF4-FFF2-40B4-BE49-F238E27FC236}">
                <a16:creationId xmlns:a16="http://schemas.microsoft.com/office/drawing/2014/main" id="{109F1259-3177-4D5C-89ED-36E350CB6C2F}"/>
              </a:ext>
            </a:extLst>
          </p:cNvPr>
          <p:cNvSpPr/>
          <p:nvPr/>
        </p:nvSpPr>
        <p:spPr>
          <a:xfrm>
            <a:off x="8669948" y="4658336"/>
            <a:ext cx="1043083" cy="1312583"/>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AusUDID API</a:t>
            </a:r>
          </a:p>
        </p:txBody>
      </p:sp>
      <p:sp>
        <p:nvSpPr>
          <p:cNvPr id="13" name="Flowchart: Alternate Process 12">
            <a:extLst>
              <a:ext uri="{FF2B5EF4-FFF2-40B4-BE49-F238E27FC236}">
                <a16:creationId xmlns:a16="http://schemas.microsoft.com/office/drawing/2014/main" id="{12805246-3568-8420-4AB1-BB2408DF843F}"/>
              </a:ext>
            </a:extLst>
          </p:cNvPr>
          <p:cNvSpPr/>
          <p:nvPr/>
        </p:nvSpPr>
        <p:spPr>
          <a:xfrm>
            <a:off x="8780623" y="4862631"/>
            <a:ext cx="828000" cy="335705"/>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Validate</a:t>
            </a:r>
          </a:p>
        </p:txBody>
      </p:sp>
      <p:cxnSp>
        <p:nvCxnSpPr>
          <p:cNvPr id="14" name="Connector: Elbow 23">
            <a:extLst>
              <a:ext uri="{FF2B5EF4-FFF2-40B4-BE49-F238E27FC236}">
                <a16:creationId xmlns:a16="http://schemas.microsoft.com/office/drawing/2014/main" id="{6929A3E1-620A-5C83-6F84-92C189BDCD3D}"/>
              </a:ext>
            </a:extLst>
          </p:cNvPr>
          <p:cNvCxnSpPr>
            <a:cxnSpLocks/>
          </p:cNvCxnSpPr>
          <p:nvPr/>
        </p:nvCxnSpPr>
        <p:spPr>
          <a:xfrm>
            <a:off x="8333316" y="5261765"/>
            <a:ext cx="265176"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15" name="Flowchart: Alternate Process 14">
            <a:extLst>
              <a:ext uri="{FF2B5EF4-FFF2-40B4-BE49-F238E27FC236}">
                <a16:creationId xmlns:a16="http://schemas.microsoft.com/office/drawing/2014/main" id="{DD607856-480D-DF0D-7848-B29930C79831}"/>
              </a:ext>
            </a:extLst>
          </p:cNvPr>
          <p:cNvSpPr/>
          <p:nvPr/>
        </p:nvSpPr>
        <p:spPr>
          <a:xfrm>
            <a:off x="7188790" y="4851247"/>
            <a:ext cx="828000" cy="54000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Curate data</a:t>
            </a:r>
          </a:p>
        </p:txBody>
      </p:sp>
      <p:pic>
        <p:nvPicPr>
          <p:cNvPr id="16" name="Graphic 15" descr="Lock with solid fill">
            <a:extLst>
              <a:ext uri="{FF2B5EF4-FFF2-40B4-BE49-F238E27FC236}">
                <a16:creationId xmlns:a16="http://schemas.microsoft.com/office/drawing/2014/main" id="{0A041E5E-4E7C-B4E1-9DDE-BB70A3E7AC1A}"/>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2581809" y="5261765"/>
            <a:ext cx="307261" cy="307261"/>
          </a:xfrm>
          <a:prstGeom prst="rect">
            <a:avLst/>
          </a:prstGeom>
        </p:spPr>
      </p:pic>
      <p:pic>
        <p:nvPicPr>
          <p:cNvPr id="17" name="Graphic 16" descr="Email with solid fill">
            <a:extLst>
              <a:ext uri="{FF2B5EF4-FFF2-40B4-BE49-F238E27FC236}">
                <a16:creationId xmlns:a16="http://schemas.microsoft.com/office/drawing/2014/main" id="{06158795-6529-9033-523E-FE4E6DCB77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696153" y="5673309"/>
            <a:ext cx="307261" cy="307261"/>
          </a:xfrm>
          <a:prstGeom prst="rect">
            <a:avLst/>
          </a:prstGeom>
        </p:spPr>
      </p:pic>
      <p:sp>
        <p:nvSpPr>
          <p:cNvPr id="18" name="Flowchart: Alternate Process 17">
            <a:extLst>
              <a:ext uri="{FF2B5EF4-FFF2-40B4-BE49-F238E27FC236}">
                <a16:creationId xmlns:a16="http://schemas.microsoft.com/office/drawing/2014/main" id="{8B0A900A-4B67-3E54-FB58-278C30B01E1A}"/>
              </a:ext>
            </a:extLst>
          </p:cNvPr>
          <p:cNvSpPr/>
          <p:nvPr/>
        </p:nvSpPr>
        <p:spPr>
          <a:xfrm>
            <a:off x="5428048" y="4653861"/>
            <a:ext cx="1261367" cy="136507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dirty="0">
              <a:ln>
                <a:noFill/>
              </a:ln>
              <a:solidFill>
                <a:schemeClr val="tx1"/>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POST request</a:t>
            </a:r>
          </a:p>
        </p:txBody>
      </p:sp>
      <p:sp>
        <p:nvSpPr>
          <p:cNvPr id="19" name="Flowchart: Alternate Process 18">
            <a:extLst>
              <a:ext uri="{FF2B5EF4-FFF2-40B4-BE49-F238E27FC236}">
                <a16:creationId xmlns:a16="http://schemas.microsoft.com/office/drawing/2014/main" id="{0F192B99-A577-9C1E-B67B-6F4DFCD40B26}"/>
              </a:ext>
            </a:extLst>
          </p:cNvPr>
          <p:cNvSpPr/>
          <p:nvPr/>
        </p:nvSpPr>
        <p:spPr>
          <a:xfrm>
            <a:off x="5578981" y="4764938"/>
            <a:ext cx="902284" cy="721418"/>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Generate </a:t>
            </a:r>
            <a:r>
              <a:rPr lang="en-AU" sz="1200" b="1">
                <a:solidFill>
                  <a:prstClr val="black"/>
                </a:solidFill>
                <a:latin typeface="Calibri" panose="020F0502020204030204"/>
              </a:rPr>
              <a:t>Access</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r>
              <a:rPr lang="en-AU" sz="1200" b="1">
                <a:solidFill>
                  <a:prstClr val="black"/>
                </a:solidFill>
                <a:latin typeface="Calibri" panose="020F0502020204030204"/>
              </a:rPr>
              <a:t>Token</a:t>
            </a:r>
            <a:endParaRPr kumimoji="0" lang="en-AU"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8" name="Graphic 27" descr="Lock with solid fill">
            <a:extLst>
              <a:ext uri="{FF2B5EF4-FFF2-40B4-BE49-F238E27FC236}">
                <a16:creationId xmlns:a16="http://schemas.microsoft.com/office/drawing/2014/main" id="{D429A16F-7F0C-60AE-3E4B-DD44FDEC10F0}"/>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6341562" y="5194907"/>
            <a:ext cx="307261" cy="307261"/>
          </a:xfrm>
          <a:prstGeom prst="rect">
            <a:avLst/>
          </a:prstGeom>
        </p:spPr>
      </p:pic>
      <p:sp>
        <p:nvSpPr>
          <p:cNvPr id="30" name="Flowchart: Alternate Process 29">
            <a:extLst>
              <a:ext uri="{FF2B5EF4-FFF2-40B4-BE49-F238E27FC236}">
                <a16:creationId xmlns:a16="http://schemas.microsoft.com/office/drawing/2014/main" id="{EB9DE6C1-15C5-30EB-921B-05747626F628}"/>
              </a:ext>
            </a:extLst>
          </p:cNvPr>
          <p:cNvSpPr/>
          <p:nvPr/>
        </p:nvSpPr>
        <p:spPr>
          <a:xfrm>
            <a:off x="3445559" y="2293168"/>
            <a:ext cx="1756414" cy="1365078"/>
          </a:xfrm>
          <a:prstGeom prst="flowChartAlternateProcess">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algn="ctr">
              <a:defRPr/>
            </a:pPr>
            <a:r>
              <a:rPr lang="en-AU" sz="1400" b="1" dirty="0">
                <a:solidFill>
                  <a:schemeClr val="tx1"/>
                </a:solidFill>
                <a:latin typeface="Calibri" panose="020F0502020204030204"/>
              </a:rPr>
              <a:t>Manual process</a:t>
            </a:r>
          </a:p>
        </p:txBody>
      </p:sp>
      <p:sp>
        <p:nvSpPr>
          <p:cNvPr id="31" name="Flowchart: Alternate Process 30">
            <a:extLst>
              <a:ext uri="{FF2B5EF4-FFF2-40B4-BE49-F238E27FC236}">
                <a16:creationId xmlns:a16="http://schemas.microsoft.com/office/drawing/2014/main" id="{B1166D0C-912F-225A-EADB-4F4385CC3815}"/>
              </a:ext>
            </a:extLst>
          </p:cNvPr>
          <p:cNvSpPr/>
          <p:nvPr/>
        </p:nvSpPr>
        <p:spPr>
          <a:xfrm>
            <a:off x="3607083" y="2545889"/>
            <a:ext cx="1414138" cy="69455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Provide </a:t>
            </a:r>
            <a:r>
              <a:rPr lang="en-AU" sz="1200" b="1">
                <a:solidFill>
                  <a:prstClr val="black"/>
                </a:solidFill>
                <a:latin typeface="Calibri" panose="020F0502020204030204"/>
              </a:rPr>
              <a:t>Subscription</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r>
              <a:rPr lang="en-AU" sz="1200" b="1">
                <a:solidFill>
                  <a:prstClr val="black"/>
                </a:solidFill>
                <a:latin typeface="Calibri" panose="020F0502020204030204"/>
              </a:rPr>
              <a:t>Key</a:t>
            </a:r>
            <a:endParaRPr kumimoji="0" lang="en-AU"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3" name="Connector: Elbow 23">
            <a:extLst>
              <a:ext uri="{FF2B5EF4-FFF2-40B4-BE49-F238E27FC236}">
                <a16:creationId xmlns:a16="http://schemas.microsoft.com/office/drawing/2014/main" id="{63954C6C-3A23-83C3-0005-AED56B688C8E}"/>
              </a:ext>
            </a:extLst>
          </p:cNvPr>
          <p:cNvCxnSpPr>
            <a:cxnSpLocks/>
          </p:cNvCxnSpPr>
          <p:nvPr/>
        </p:nvCxnSpPr>
        <p:spPr>
          <a:xfrm>
            <a:off x="4318562" y="3644571"/>
            <a:ext cx="10885" cy="101724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43" name="Flowchart: Alternate Process 42">
            <a:extLst>
              <a:ext uri="{FF2B5EF4-FFF2-40B4-BE49-F238E27FC236}">
                <a16:creationId xmlns:a16="http://schemas.microsoft.com/office/drawing/2014/main" id="{A12A43BF-898F-C16C-1F1E-6D3DBFBF604C}"/>
              </a:ext>
            </a:extLst>
          </p:cNvPr>
          <p:cNvSpPr/>
          <p:nvPr/>
        </p:nvSpPr>
        <p:spPr>
          <a:xfrm>
            <a:off x="3445558" y="4653861"/>
            <a:ext cx="1756414" cy="1365078"/>
          </a:xfrm>
          <a:prstGeom prst="flowChartAlternateProcess">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indent="0" algn="ctr" fontAlgn="auto">
              <a:lnSpc>
                <a:spcPct val="100000"/>
              </a:lnSpc>
              <a:spcBef>
                <a:spcPts val="0"/>
              </a:spcBef>
              <a:spcAft>
                <a:spcPts val="0"/>
              </a:spcAft>
              <a:buClrTx/>
              <a:buSzTx/>
              <a:buFontTx/>
              <a:buNone/>
              <a:tabLst/>
              <a:defRPr/>
            </a:pPr>
            <a:r>
              <a:rPr lang="en-AU" sz="1400" b="1" dirty="0">
                <a:solidFill>
                  <a:schemeClr val="tx1"/>
                </a:solidFill>
                <a:latin typeface="Calibri" panose="020F0502020204030204"/>
              </a:rPr>
              <a:t>Manual process</a:t>
            </a:r>
          </a:p>
        </p:txBody>
      </p:sp>
      <p:sp>
        <p:nvSpPr>
          <p:cNvPr id="44" name="Flowchart: Alternate Process 43">
            <a:extLst>
              <a:ext uri="{FF2B5EF4-FFF2-40B4-BE49-F238E27FC236}">
                <a16:creationId xmlns:a16="http://schemas.microsoft.com/office/drawing/2014/main" id="{3DECF646-803D-A025-59D6-427EF3BCE9E2}"/>
              </a:ext>
            </a:extLst>
          </p:cNvPr>
          <p:cNvSpPr/>
          <p:nvPr/>
        </p:nvSpPr>
        <p:spPr>
          <a:xfrm>
            <a:off x="3608744" y="4914490"/>
            <a:ext cx="1376603" cy="69455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Receive </a:t>
            </a:r>
            <a:r>
              <a:rPr lang="en-AU" sz="1200" b="1">
                <a:solidFill>
                  <a:prstClr val="black"/>
                </a:solidFill>
                <a:latin typeface="Calibri" panose="020F0502020204030204"/>
              </a:rPr>
              <a:t>Subscription Key</a:t>
            </a:r>
            <a:endParaRPr lang="en-AU" sz="1200" b="1" i="0" u="none" strike="noStrike" kern="1200" cap="none" spc="0" normalizeH="0" baseline="0" noProof="0" err="1">
              <a:ln>
                <a:noFill/>
              </a:ln>
              <a:solidFill>
                <a:prstClr val="black"/>
              </a:solidFill>
              <a:effectLst/>
              <a:uLnTx/>
              <a:uFillTx/>
              <a:latin typeface="Calibri" panose="020F0502020204030204"/>
              <a:ea typeface="Calibri"/>
              <a:cs typeface="Calibri"/>
            </a:endParaRPr>
          </a:p>
        </p:txBody>
      </p:sp>
      <p:sp>
        <p:nvSpPr>
          <p:cNvPr id="45" name="Flowchart: Alternate Process 44">
            <a:extLst>
              <a:ext uri="{FF2B5EF4-FFF2-40B4-BE49-F238E27FC236}">
                <a16:creationId xmlns:a16="http://schemas.microsoft.com/office/drawing/2014/main" id="{A5AF64BB-3D2A-FBC3-DAF6-E108E32D42CB}"/>
              </a:ext>
            </a:extLst>
          </p:cNvPr>
          <p:cNvSpPr/>
          <p:nvPr/>
        </p:nvSpPr>
        <p:spPr>
          <a:xfrm>
            <a:off x="9854205" y="2293167"/>
            <a:ext cx="1261367" cy="1365078"/>
          </a:xfrm>
          <a:prstGeom prst="flowChartAlternateProcess">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chemeClr val="tx1"/>
                </a:solidFill>
                <a:effectLst/>
                <a:uLnTx/>
                <a:uFillTx/>
                <a:latin typeface="Calibri" panose="020F0502020204030204"/>
                <a:ea typeface="+mn-ea"/>
                <a:cs typeface="+mn-cs"/>
              </a:rPr>
              <a:t>AusUDID</a:t>
            </a:r>
          </a:p>
        </p:txBody>
      </p:sp>
      <p:sp>
        <p:nvSpPr>
          <p:cNvPr id="47" name="Flowchart: Alternate Process 46">
            <a:extLst>
              <a:ext uri="{FF2B5EF4-FFF2-40B4-BE49-F238E27FC236}">
                <a16:creationId xmlns:a16="http://schemas.microsoft.com/office/drawing/2014/main" id="{157461FB-D8D0-28E9-1D26-B6E63E51E820}"/>
              </a:ext>
            </a:extLst>
          </p:cNvPr>
          <p:cNvSpPr/>
          <p:nvPr/>
        </p:nvSpPr>
        <p:spPr>
          <a:xfrm>
            <a:off x="10074275" y="2476084"/>
            <a:ext cx="828000" cy="54000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Check data</a:t>
            </a:r>
          </a:p>
        </p:txBody>
      </p:sp>
      <p:sp>
        <p:nvSpPr>
          <p:cNvPr id="2" name="TextBox 1">
            <a:extLst>
              <a:ext uri="{FF2B5EF4-FFF2-40B4-BE49-F238E27FC236}">
                <a16:creationId xmlns:a16="http://schemas.microsoft.com/office/drawing/2014/main" id="{ADE32B8F-8ED1-3D83-36FC-31FF0BAE4210}"/>
              </a:ext>
            </a:extLst>
          </p:cNvPr>
          <p:cNvSpPr txBox="1"/>
          <p:nvPr/>
        </p:nvSpPr>
        <p:spPr>
          <a:xfrm>
            <a:off x="269857" y="6568265"/>
            <a:ext cx="5158191" cy="261610"/>
          </a:xfrm>
          <a:prstGeom prst="rect">
            <a:avLst/>
          </a:prstGeom>
          <a:noFill/>
        </p:spPr>
        <p:txBody>
          <a:bodyPr wrap="square" rtlCol="0">
            <a:spAutoFit/>
          </a:bodyPr>
          <a:lstStyle/>
          <a:p>
            <a:r>
              <a:rPr lang="en-AU" sz="1100" dirty="0"/>
              <a:t>* Process is triggered when you register your intent to submit using HL7 SPL</a:t>
            </a:r>
          </a:p>
        </p:txBody>
      </p:sp>
      <p:pic>
        <p:nvPicPr>
          <p:cNvPr id="8" name="Picture 7">
            <a:extLst>
              <a:ext uri="{FF2B5EF4-FFF2-40B4-BE49-F238E27FC236}">
                <a16:creationId xmlns:a16="http://schemas.microsoft.com/office/drawing/2014/main" id="{DD11C860-049C-7797-D8E5-53B1FCE1811F}"/>
              </a:ext>
            </a:extLst>
          </p:cNvPr>
          <p:cNvPicPr>
            <a:picLocks noChangeAspect="1"/>
          </p:cNvPicPr>
          <p:nvPr/>
        </p:nvPicPr>
        <p:blipFill>
          <a:blip r:embed="rId6"/>
          <a:stretch>
            <a:fillRect/>
          </a:stretch>
        </p:blipFill>
        <p:spPr>
          <a:xfrm>
            <a:off x="10843146" y="281427"/>
            <a:ext cx="1030570" cy="1448286"/>
          </a:xfrm>
          <a:prstGeom prst="rect">
            <a:avLst/>
          </a:prstGeom>
        </p:spPr>
      </p:pic>
    </p:spTree>
    <p:extLst>
      <p:ext uri="{BB962C8B-B14F-4D97-AF65-F5344CB8AC3E}">
        <p14:creationId xmlns:p14="http://schemas.microsoft.com/office/powerpoint/2010/main" val="3276706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56EE8-B0BB-1BC3-1DA6-FC6A80CF08FD}"/>
            </a:ext>
          </a:extLst>
        </p:cNvPr>
        <p:cNvGrpSpPr/>
        <p:nvPr/>
      </p:nvGrpSpPr>
      <p:grpSpPr>
        <a:xfrm>
          <a:off x="0" y="0"/>
          <a:ext cx="0" cy="0"/>
          <a:chOff x="0" y="0"/>
          <a:chExt cx="0" cy="0"/>
        </a:xfrm>
      </p:grpSpPr>
      <p:pic>
        <p:nvPicPr>
          <p:cNvPr id="5" name="Picture 4" descr="A blue and white rectangle with a blue border&#10;&#10;AI-generated content may be incorrect.">
            <a:extLst>
              <a:ext uri="{FF2B5EF4-FFF2-40B4-BE49-F238E27FC236}">
                <a16:creationId xmlns:a16="http://schemas.microsoft.com/office/drawing/2014/main" id="{4360A539-5C67-0922-DDD7-2A2149D51A7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5">
            <a:extLst>
              <a:ext uri="{FF2B5EF4-FFF2-40B4-BE49-F238E27FC236}">
                <a16:creationId xmlns:a16="http://schemas.microsoft.com/office/drawing/2014/main" id="{3BA2DF81-B1B0-A35A-6467-7E679B07D370}"/>
              </a:ext>
            </a:extLst>
          </p:cNvPr>
          <p:cNvSpPr txBox="1">
            <a:spLocks/>
          </p:cNvSpPr>
          <p:nvPr/>
        </p:nvSpPr>
        <p:spPr>
          <a:xfrm>
            <a:off x="360000" y="432000"/>
            <a:ext cx="9600810"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Identify test UDI records</a:t>
            </a:r>
          </a:p>
        </p:txBody>
      </p:sp>
      <p:pic>
        <p:nvPicPr>
          <p:cNvPr id="7" name="Graphic 6" descr="Badge Tick with solid fill">
            <a:extLst>
              <a:ext uri="{FF2B5EF4-FFF2-40B4-BE49-F238E27FC236}">
                <a16:creationId xmlns:a16="http://schemas.microsoft.com/office/drawing/2014/main" id="{F735DF3D-D77C-B9A1-05A9-62B6C7D4E07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2000" y="1152000"/>
            <a:ext cx="914400" cy="914400"/>
          </a:xfrm>
          <a:prstGeom prst="rect">
            <a:avLst/>
          </a:prstGeom>
        </p:spPr>
      </p:pic>
      <p:sp>
        <p:nvSpPr>
          <p:cNvPr id="3" name="TextBox 2">
            <a:extLst>
              <a:ext uri="{FF2B5EF4-FFF2-40B4-BE49-F238E27FC236}">
                <a16:creationId xmlns:a16="http://schemas.microsoft.com/office/drawing/2014/main" id="{7E23CFFE-A2A7-F63F-6808-E35CFC5A0094}"/>
              </a:ext>
            </a:extLst>
          </p:cNvPr>
          <p:cNvSpPr txBox="1"/>
          <p:nvPr/>
        </p:nvSpPr>
        <p:spPr>
          <a:xfrm>
            <a:off x="1495007" y="1273127"/>
            <a:ext cx="8465803" cy="3970318"/>
          </a:xfrm>
          <a:prstGeom prst="rect">
            <a:avLst/>
          </a:prstGeom>
          <a:noFill/>
        </p:spPr>
        <p:txBody>
          <a:bodyPr wrap="square" rtlCol="0">
            <a:spAutoFit/>
          </a:bodyPr>
          <a:lstStyle/>
          <a:p>
            <a:r>
              <a:rPr lang="en-AU" dirty="0"/>
              <a:t>In preparation for testing, we encourage </a:t>
            </a:r>
            <a:r>
              <a:rPr lang="en-AU" b="1" dirty="0"/>
              <a:t>you to identify a sample of test data</a:t>
            </a:r>
            <a:r>
              <a:rPr lang="en-AU" dirty="0"/>
              <a:t> that reflects the range and volume of devices you supply. A representative sample will allow early detection and remediation of any issues or challenges.</a:t>
            </a:r>
          </a:p>
          <a:p>
            <a:endParaRPr lang="en-AU" dirty="0"/>
          </a:p>
          <a:p>
            <a:r>
              <a:rPr lang="en-AU" dirty="0"/>
              <a:t>The content of test UDI records should aim to include, where applicable, data such as:</a:t>
            </a:r>
          </a:p>
          <a:p>
            <a:pPr marL="285750" lvl="0" indent="-285750">
              <a:buFont typeface="Arial" panose="020B0604020202020204" pitchFamily="34" charset="0"/>
              <a:buChar char="•"/>
            </a:pPr>
            <a:r>
              <a:rPr lang="en-AU" dirty="0"/>
              <a:t>identifiers like Unit of Use DI or Direct Marking DI</a:t>
            </a:r>
          </a:p>
          <a:p>
            <a:pPr marL="285750" lvl="0" indent="-285750">
              <a:buFont typeface="Arial" panose="020B0604020202020204" pitchFamily="34" charset="0"/>
              <a:buChar char="•"/>
            </a:pPr>
            <a:r>
              <a:rPr lang="en-AU" dirty="0"/>
              <a:t>packaging configurations and levels</a:t>
            </a:r>
          </a:p>
          <a:p>
            <a:pPr marL="285750" lvl="0" indent="-285750">
              <a:buFont typeface="Arial" panose="020B0604020202020204" pitchFamily="34" charset="0"/>
              <a:buChar char="•"/>
            </a:pPr>
            <a:r>
              <a:rPr lang="en-AU" dirty="0"/>
              <a:t>different types of devices such as software or medical device kits</a:t>
            </a:r>
          </a:p>
          <a:p>
            <a:pPr marL="285750" lvl="0" indent="-285750">
              <a:buFont typeface="Arial" panose="020B0604020202020204" pitchFamily="34" charset="0"/>
              <a:buChar char="•"/>
            </a:pPr>
            <a:r>
              <a:rPr lang="en-AU" dirty="0"/>
              <a:t>reusable or single-use devices</a:t>
            </a:r>
          </a:p>
          <a:p>
            <a:pPr marL="285750" lvl="0" indent="-285750">
              <a:buFont typeface="Arial" panose="020B0604020202020204" pitchFamily="34" charset="0"/>
              <a:buChar char="•"/>
            </a:pPr>
            <a:r>
              <a:rPr lang="en-AU" dirty="0"/>
              <a:t>natural rubber or latex attributes</a:t>
            </a:r>
          </a:p>
          <a:p>
            <a:pPr marL="285750" lvl="0" indent="-285750">
              <a:buFont typeface="Arial" panose="020B0604020202020204" pitchFamily="34" charset="0"/>
              <a:buChar char="•"/>
            </a:pPr>
            <a:r>
              <a:rPr lang="en-AU" dirty="0"/>
              <a:t>sterilisation requirements</a:t>
            </a:r>
          </a:p>
          <a:p>
            <a:pPr marL="285750" lvl="0" indent="-285750">
              <a:buFont typeface="Arial" panose="020B0604020202020204" pitchFamily="34" charset="0"/>
              <a:buChar char="•"/>
            </a:pPr>
            <a:r>
              <a:rPr lang="en-AU" dirty="0"/>
              <a:t>clinical characteristics such as size types and unit of measure.</a:t>
            </a:r>
          </a:p>
          <a:p>
            <a:pPr marL="285750" lvl="0" indent="-285750">
              <a:buFont typeface="Arial" panose="020B0604020202020204" pitchFamily="34" charset="0"/>
              <a:buChar char="•"/>
            </a:pPr>
            <a:endParaRPr lang="en-AU" dirty="0"/>
          </a:p>
        </p:txBody>
      </p:sp>
    </p:spTree>
    <p:extLst>
      <p:ext uri="{BB962C8B-B14F-4D97-AF65-F5344CB8AC3E}">
        <p14:creationId xmlns:p14="http://schemas.microsoft.com/office/powerpoint/2010/main" val="3222598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AA9D4-6932-7901-5A7A-193E4870B341}"/>
            </a:ext>
          </a:extLst>
        </p:cNvPr>
        <p:cNvGrpSpPr/>
        <p:nvPr/>
      </p:nvGrpSpPr>
      <p:grpSpPr>
        <a:xfrm>
          <a:off x="0" y="0"/>
          <a:ext cx="0" cy="0"/>
          <a:chOff x="0" y="0"/>
          <a:chExt cx="0" cy="0"/>
        </a:xfrm>
      </p:grpSpPr>
      <p:pic>
        <p:nvPicPr>
          <p:cNvPr id="5" name="Picture 4" descr="A blue and white rectangle with a blue border&#10;&#10;AI-generated content may be incorrect.">
            <a:extLst>
              <a:ext uri="{FF2B5EF4-FFF2-40B4-BE49-F238E27FC236}">
                <a16:creationId xmlns:a16="http://schemas.microsoft.com/office/drawing/2014/main" id="{2CE56443-F19F-3DD9-690E-814CC504C27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TextBox 11">
            <a:extLst>
              <a:ext uri="{FF2B5EF4-FFF2-40B4-BE49-F238E27FC236}">
                <a16:creationId xmlns:a16="http://schemas.microsoft.com/office/drawing/2014/main" id="{3110A808-0578-3A4F-ADF4-D6B3307A475C}"/>
              </a:ext>
            </a:extLst>
          </p:cNvPr>
          <p:cNvSpPr txBox="1"/>
          <p:nvPr/>
        </p:nvSpPr>
        <p:spPr>
          <a:xfrm>
            <a:off x="1106904" y="1152000"/>
            <a:ext cx="10106527" cy="5878532"/>
          </a:xfrm>
          <a:prstGeom prst="rect">
            <a:avLst/>
          </a:prstGeom>
          <a:noFill/>
        </p:spPr>
        <p:txBody>
          <a:bodyPr wrap="square" rtlCol="0">
            <a:spAutoFit/>
          </a:bodyPr>
          <a:lstStyle/>
          <a:p>
            <a:pPr lvl="1"/>
            <a:r>
              <a:rPr lang="en-AU" sz="1750" b="1" dirty="0">
                <a:solidFill>
                  <a:srgbClr val="713DB1"/>
                </a:solidFill>
                <a:latin typeface="Arial" panose="020B0604020202020204" pitchFamily="34" charset="0"/>
                <a:cs typeface="Arial" panose="020B0604020202020204" pitchFamily="34" charset="0"/>
              </a:rPr>
              <a:t>Complete the 4 stages of testing</a:t>
            </a:r>
          </a:p>
          <a:p>
            <a:pPr lvl="1"/>
            <a:endParaRPr lang="en-AU" sz="1750" b="1" dirty="0">
              <a:solidFill>
                <a:srgbClr val="713DB1"/>
              </a:solidFill>
              <a:latin typeface="Arial" panose="020B0604020202020204" pitchFamily="34" charset="0"/>
              <a:cs typeface="Arial" panose="020B0604020202020204" pitchFamily="34" charset="0"/>
            </a:endParaRPr>
          </a:p>
          <a:p>
            <a:pPr lvl="1"/>
            <a:r>
              <a:rPr lang="en-AU" sz="1750" dirty="0">
                <a:solidFill>
                  <a:srgbClr val="440099"/>
                </a:solidFill>
                <a:latin typeface="Arial" panose="020B0604020202020204" pitchFamily="34" charset="0"/>
                <a:cs typeface="Arial" panose="020B0604020202020204" pitchFamily="34" charset="0"/>
              </a:rPr>
              <a:t>Stage 1 – Simple message validation (~30 new records)</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Successful transaction</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Unsuccessful transaction</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Representative of your device types</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Representative of your device characteristics and business practices</a:t>
            </a:r>
          </a:p>
          <a:p>
            <a:pPr marL="1257300" lvl="2" indent="-342900">
              <a:buFont typeface="Wingdings" panose="05000000000000000000" pitchFamily="2" charset="2"/>
              <a:buChar char="q"/>
            </a:pPr>
            <a:endParaRPr lang="en-AU" sz="1750" dirty="0">
              <a:solidFill>
                <a:srgbClr val="440099"/>
              </a:solidFill>
              <a:latin typeface="Arial" panose="020B0604020202020204" pitchFamily="34" charset="0"/>
              <a:cs typeface="Arial" panose="020B0604020202020204" pitchFamily="34" charset="0"/>
            </a:endParaRPr>
          </a:p>
          <a:p>
            <a:pPr lvl="1"/>
            <a:r>
              <a:rPr lang="en-AU" sz="1750" dirty="0">
                <a:solidFill>
                  <a:srgbClr val="440099"/>
                </a:solidFill>
                <a:latin typeface="Arial" panose="020B0604020202020204" pitchFamily="34" charset="0"/>
                <a:cs typeface="Arial" panose="020B0604020202020204" pitchFamily="34" charset="0"/>
              </a:rPr>
              <a:t>Stage 2 – Advanced message validation (~100 records, new and corrected)</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Corrections to existing UDI records</a:t>
            </a:r>
          </a:p>
          <a:p>
            <a:pPr marL="1257300" lvl="2" indent="-342900">
              <a:buFont typeface="Wingdings" panose="05000000000000000000" pitchFamily="2" charset="2"/>
              <a:buChar char="q"/>
            </a:pPr>
            <a:endParaRPr lang="en-AU" sz="1750" dirty="0">
              <a:solidFill>
                <a:srgbClr val="440099"/>
              </a:solidFill>
              <a:latin typeface="Arial" panose="020B0604020202020204" pitchFamily="34" charset="0"/>
              <a:cs typeface="Arial" panose="020B0604020202020204" pitchFamily="34" charset="0"/>
            </a:endParaRPr>
          </a:p>
          <a:p>
            <a:pPr lvl="1"/>
            <a:r>
              <a:rPr lang="en-AU" sz="1750" dirty="0">
                <a:solidFill>
                  <a:srgbClr val="440099"/>
                </a:solidFill>
                <a:latin typeface="Arial" panose="020B0604020202020204" pitchFamily="34" charset="0"/>
                <a:cs typeface="Arial" panose="020B0604020202020204" pitchFamily="34" charset="0"/>
              </a:rPr>
              <a:t>Stage 3 – Data volume validation (100+ UDI records)</a:t>
            </a:r>
          </a:p>
          <a:p>
            <a:pPr marL="800100" lvl="1" indent="-342900">
              <a:buFont typeface="Wingdings" panose="05000000000000000000" pitchFamily="2" charset="2"/>
              <a:buChar char="q"/>
            </a:pPr>
            <a:endParaRPr lang="en-AU" sz="1750" dirty="0">
              <a:solidFill>
                <a:srgbClr val="440099"/>
              </a:solidFill>
              <a:latin typeface="Arial" panose="020B0604020202020204" pitchFamily="34" charset="0"/>
              <a:cs typeface="Arial" panose="020B0604020202020204" pitchFamily="34" charset="0"/>
            </a:endParaRPr>
          </a:p>
          <a:p>
            <a:pPr lvl="1"/>
            <a:r>
              <a:rPr lang="en-AU" sz="1750" dirty="0">
                <a:solidFill>
                  <a:srgbClr val="440099"/>
                </a:solidFill>
                <a:latin typeface="Arial" panose="020B0604020202020204" pitchFamily="34" charset="0"/>
                <a:cs typeface="Arial" panose="020B0604020202020204" pitchFamily="34" charset="0"/>
              </a:rPr>
              <a:t>Stage 4 – Complex data scenarios </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1 – New record with today as publish date</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1a – Update during grace period</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2 – New record with future publish date</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2a – Update publish date to today’s date</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3 – New record with package hierarchy</a:t>
            </a:r>
          </a:p>
          <a:p>
            <a:pPr marL="1257300" lvl="2" indent="-342900">
              <a:buFont typeface="Wingdings" panose="05000000000000000000" pitchFamily="2" charset="2"/>
              <a:buChar char="q"/>
            </a:pPr>
            <a:r>
              <a:rPr lang="en-AU" sz="1750" dirty="0">
                <a:solidFill>
                  <a:srgbClr val="440099"/>
                </a:solidFill>
                <a:latin typeface="Arial" panose="020B0604020202020204" pitchFamily="34" charset="0"/>
                <a:cs typeface="Arial" panose="020B0604020202020204" pitchFamily="34" charset="0"/>
              </a:rPr>
              <a:t>Scenario 3a – Update after Grace Period</a:t>
            </a:r>
          </a:p>
          <a:p>
            <a:pPr marL="1257300" lvl="2" indent="-342900">
              <a:buFont typeface="Wingdings" panose="05000000000000000000" pitchFamily="2" charset="2"/>
              <a:buChar char="q"/>
            </a:pPr>
            <a:endParaRPr lang="en-AU" sz="1600" dirty="0">
              <a:solidFill>
                <a:srgbClr val="440099"/>
              </a:solidFill>
              <a:latin typeface="Arial" panose="020B0604020202020204" pitchFamily="34" charset="0"/>
              <a:cs typeface="Arial" panose="020B0604020202020204" pitchFamily="34" charset="0"/>
            </a:endParaRPr>
          </a:p>
        </p:txBody>
      </p:sp>
      <p:sp>
        <p:nvSpPr>
          <p:cNvPr id="2" name="Title 5">
            <a:extLst>
              <a:ext uri="{FF2B5EF4-FFF2-40B4-BE49-F238E27FC236}">
                <a16:creationId xmlns:a16="http://schemas.microsoft.com/office/drawing/2014/main" id="{B22B647E-07D1-60A6-81C8-0B8A431C847F}"/>
              </a:ext>
            </a:extLst>
          </p:cNvPr>
          <p:cNvSpPr txBox="1">
            <a:spLocks/>
          </p:cNvSpPr>
          <p:nvPr/>
        </p:nvSpPr>
        <p:spPr>
          <a:xfrm>
            <a:off x="360000" y="432000"/>
            <a:ext cx="9600810"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Get approval to submit to AusUDID Production</a:t>
            </a:r>
          </a:p>
        </p:txBody>
      </p:sp>
      <p:pic>
        <p:nvPicPr>
          <p:cNvPr id="7" name="Graphic 6" descr="Badge Tick with solid fill">
            <a:extLst>
              <a:ext uri="{FF2B5EF4-FFF2-40B4-BE49-F238E27FC236}">
                <a16:creationId xmlns:a16="http://schemas.microsoft.com/office/drawing/2014/main" id="{F8C9DAE6-14F8-D9B3-3533-D74AEC2117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2000" y="1152000"/>
            <a:ext cx="914400" cy="914400"/>
          </a:xfrm>
          <a:prstGeom prst="rect">
            <a:avLst/>
          </a:prstGeom>
        </p:spPr>
      </p:pic>
    </p:spTree>
    <p:extLst>
      <p:ext uri="{BB962C8B-B14F-4D97-AF65-F5344CB8AC3E}">
        <p14:creationId xmlns:p14="http://schemas.microsoft.com/office/powerpoint/2010/main" val="2216173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915C7-A879-E1CB-2650-6B5CCB304A6A}"/>
            </a:ext>
          </a:extLst>
        </p:cNvPr>
        <p:cNvGrpSpPr/>
        <p:nvPr/>
      </p:nvGrpSpPr>
      <p:grpSpPr>
        <a:xfrm>
          <a:off x="0" y="0"/>
          <a:ext cx="0" cy="0"/>
          <a:chOff x="0" y="0"/>
          <a:chExt cx="0" cy="0"/>
        </a:xfrm>
      </p:grpSpPr>
      <p:pic>
        <p:nvPicPr>
          <p:cNvPr id="5" name="Picture 4" descr="A blue and white rectangle with a blue border&#10;&#10;AI-generated content may be incorrect.">
            <a:extLst>
              <a:ext uri="{FF2B5EF4-FFF2-40B4-BE49-F238E27FC236}">
                <a16:creationId xmlns:a16="http://schemas.microsoft.com/office/drawing/2014/main" id="{E47F835E-1D68-DE35-F240-F8F8CF849F1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TextBox 11">
            <a:extLst>
              <a:ext uri="{FF2B5EF4-FFF2-40B4-BE49-F238E27FC236}">
                <a16:creationId xmlns:a16="http://schemas.microsoft.com/office/drawing/2014/main" id="{98A91C05-62BC-28D5-1A46-476371322468}"/>
              </a:ext>
            </a:extLst>
          </p:cNvPr>
          <p:cNvSpPr txBox="1"/>
          <p:nvPr/>
        </p:nvSpPr>
        <p:spPr>
          <a:xfrm>
            <a:off x="1155622" y="1198465"/>
            <a:ext cx="8479920" cy="4431983"/>
          </a:xfrm>
          <a:prstGeom prst="rect">
            <a:avLst/>
          </a:prstGeom>
          <a:noFill/>
        </p:spPr>
        <p:txBody>
          <a:bodyPr wrap="square" rtlCol="0">
            <a:spAutoFit/>
          </a:bodyPr>
          <a:lstStyle/>
          <a:p>
            <a:pPr lvl="2"/>
            <a:endParaRPr lang="en-AU" sz="1600" dirty="0">
              <a:solidFill>
                <a:srgbClr val="440099"/>
              </a:solidFill>
              <a:latin typeface="Arial" panose="020B0604020202020204" pitchFamily="34" charset="0"/>
              <a:cs typeface="Arial" panose="020B0604020202020204" pitchFamily="34" charset="0"/>
            </a:endParaRPr>
          </a:p>
          <a:p>
            <a:pPr lvl="1"/>
            <a:r>
              <a:rPr lang="en-AU" b="1" dirty="0">
                <a:solidFill>
                  <a:srgbClr val="440099"/>
                </a:solidFill>
                <a:latin typeface="Arial" panose="020B0604020202020204" pitchFamily="34" charset="0"/>
                <a:cs typeface="Arial" panose="020B0604020202020204" pitchFamily="34" charset="0"/>
              </a:rPr>
              <a:t>Complete and submit the ‘Confirmation of HL7 SPL test completion’ form to</a:t>
            </a:r>
            <a:r>
              <a:rPr lang="en-AU" dirty="0">
                <a:solidFill>
                  <a:srgbClr val="440099"/>
                </a:solidFill>
                <a:latin typeface="Arial" panose="020B0604020202020204" pitchFamily="34" charset="0"/>
                <a:cs typeface="Arial" panose="020B0604020202020204" pitchFamily="34" charset="0"/>
              </a:rPr>
              <a:t> </a:t>
            </a:r>
            <a:r>
              <a:rPr lang="en-AU" u="sng" dirty="0">
                <a:hlinkClick r:id="rId4"/>
              </a:rPr>
              <a:t>AusUDIDTechnicalSupport@health.gov.au</a:t>
            </a:r>
            <a:endParaRPr lang="en-AU" u="sng" dirty="0"/>
          </a:p>
          <a:p>
            <a:pPr lvl="1"/>
            <a:endParaRPr lang="en-AU" u="sng" dirty="0">
              <a:solidFill>
                <a:srgbClr val="440099"/>
              </a:solidFill>
              <a:latin typeface="Arial" panose="020B0604020202020204" pitchFamily="34" charset="0"/>
              <a:cs typeface="Arial" panose="020B0604020202020204" pitchFamily="34" charset="0"/>
            </a:endParaRPr>
          </a:p>
          <a:p>
            <a:pPr lvl="1"/>
            <a:r>
              <a:rPr lang="en-AU" dirty="0">
                <a:solidFill>
                  <a:srgbClr val="440099"/>
                </a:solidFill>
                <a:latin typeface="Arial" panose="020B0604020202020204" pitchFamily="34" charset="0"/>
                <a:cs typeface="Arial" panose="020B0604020202020204" pitchFamily="34" charset="0"/>
              </a:rPr>
              <a:t> </a:t>
            </a:r>
          </a:p>
          <a:p>
            <a:pPr lvl="1"/>
            <a:r>
              <a:rPr lang="en-AU" dirty="0">
                <a:solidFill>
                  <a:srgbClr val="440099"/>
                </a:solidFill>
                <a:latin typeface="Arial" panose="020B0604020202020204" pitchFamily="34" charset="0"/>
                <a:cs typeface="Arial" panose="020B0604020202020204" pitchFamily="34" charset="0"/>
              </a:rPr>
              <a:t>The confirmation of testing must be completed by the Sponsor or Manufacturer, confirming:</a:t>
            </a:r>
          </a:p>
          <a:p>
            <a:pPr lvl="1"/>
            <a:endParaRPr lang="en-AU" dirty="0">
              <a:solidFill>
                <a:srgbClr val="440099"/>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test data submitted to the AusUDID Pre-Production environment is representative of your device range. </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your responsibility for the quality of UDI records submitted to the AusUDID Production environment and understanding that the Therapeutic Goods Administration (TGA), part of the Department of Health, Disability and Ageing, will not assess the accuracy, completeness or quality of our data before its submission. </a:t>
            </a:r>
            <a:endParaRPr lang="en-AU" dirty="0">
              <a:solidFill>
                <a:srgbClr val="440099"/>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AU" sz="1400" dirty="0">
              <a:solidFill>
                <a:srgbClr val="440099"/>
              </a:solidFill>
              <a:latin typeface="Arial" panose="020B0604020202020204" pitchFamily="34" charset="0"/>
              <a:cs typeface="Arial" panose="020B0604020202020204" pitchFamily="34" charset="0"/>
            </a:endParaRPr>
          </a:p>
        </p:txBody>
      </p:sp>
      <p:sp>
        <p:nvSpPr>
          <p:cNvPr id="2" name="Title 5">
            <a:extLst>
              <a:ext uri="{FF2B5EF4-FFF2-40B4-BE49-F238E27FC236}">
                <a16:creationId xmlns:a16="http://schemas.microsoft.com/office/drawing/2014/main" id="{464DB340-EA84-7806-5B01-84D1EF7C0C4B}"/>
              </a:ext>
            </a:extLst>
          </p:cNvPr>
          <p:cNvSpPr txBox="1">
            <a:spLocks/>
          </p:cNvSpPr>
          <p:nvPr/>
        </p:nvSpPr>
        <p:spPr>
          <a:xfrm>
            <a:off x="360000" y="432000"/>
            <a:ext cx="9600810"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Get approval to submit to AusUDID Production</a:t>
            </a:r>
          </a:p>
        </p:txBody>
      </p:sp>
      <p:pic>
        <p:nvPicPr>
          <p:cNvPr id="7" name="Graphic 6" descr="Badge Tick with solid fill">
            <a:extLst>
              <a:ext uri="{FF2B5EF4-FFF2-40B4-BE49-F238E27FC236}">
                <a16:creationId xmlns:a16="http://schemas.microsoft.com/office/drawing/2014/main" id="{D581ADD2-BCE2-A73E-A982-74E13B8424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32000" y="1152000"/>
            <a:ext cx="914400" cy="914400"/>
          </a:xfrm>
          <a:prstGeom prst="rect">
            <a:avLst/>
          </a:prstGeom>
        </p:spPr>
      </p:pic>
      <p:sp>
        <p:nvSpPr>
          <p:cNvPr id="3" name="TextBox 2">
            <a:extLst>
              <a:ext uri="{FF2B5EF4-FFF2-40B4-BE49-F238E27FC236}">
                <a16:creationId xmlns:a16="http://schemas.microsoft.com/office/drawing/2014/main" id="{8A78850D-CCF2-0AAF-2041-68C341AB173F}"/>
              </a:ext>
            </a:extLst>
          </p:cNvPr>
          <p:cNvSpPr txBox="1"/>
          <p:nvPr/>
        </p:nvSpPr>
        <p:spPr>
          <a:xfrm>
            <a:off x="1605831" y="5630448"/>
            <a:ext cx="8029711" cy="430887"/>
          </a:xfrm>
          <a:prstGeom prst="rect">
            <a:avLst/>
          </a:prstGeom>
          <a:noFill/>
        </p:spPr>
        <p:txBody>
          <a:bodyPr wrap="square">
            <a:spAutoFit/>
          </a:bodyPr>
          <a:lstStyle/>
          <a:p>
            <a:pPr marL="0" lvl="3">
              <a:spcAft>
                <a:spcPts val="600"/>
              </a:spcAft>
              <a:defRPr/>
            </a:pPr>
            <a:r>
              <a:rPr lang="en-AU" sz="1100" dirty="0">
                <a:solidFill>
                  <a:schemeClr val="bg2">
                    <a:lumMod val="25000"/>
                  </a:schemeClr>
                </a:solidFill>
                <a:latin typeface="Arial" panose="020B0604020202020204" pitchFamily="34" charset="0"/>
                <a:cs typeface="Arial" panose="020B0604020202020204" pitchFamily="34" charset="0"/>
              </a:rPr>
              <a:t>Note: The M2M HL7 SPL User Guide includes a reference to the content of the ‘Confirmation of HL7 SPL test completion form. The form is accessible from the TGA website: </a:t>
            </a:r>
            <a:r>
              <a:rPr lang="en-AU" sz="1100" dirty="0">
                <a:solidFill>
                  <a:schemeClr val="bg2">
                    <a:lumMod val="25000"/>
                  </a:schemeClr>
                </a:solidFill>
                <a:latin typeface="Arial" panose="020B0604020202020204" pitchFamily="34" charset="0"/>
                <a:cs typeface="Arial" panose="020B0604020202020204" pitchFamily="34" charset="0"/>
                <a:hlinkClick r:id="rId6"/>
              </a:rPr>
              <a:t>Submitting UDI records using HL7 SPL</a:t>
            </a:r>
            <a:r>
              <a:rPr lang="en-AU" sz="1100" dirty="0">
                <a:solidFill>
                  <a:schemeClr val="bg2">
                    <a:lumMod val="2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981876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8CDA8-0EF8-768B-2ACA-9041A5BCE298}"/>
            </a:ext>
          </a:extLst>
        </p:cNvPr>
        <p:cNvGrpSpPr/>
        <p:nvPr/>
      </p:nvGrpSpPr>
      <p:grpSpPr>
        <a:xfrm>
          <a:off x="0" y="0"/>
          <a:ext cx="0" cy="0"/>
          <a:chOff x="0" y="0"/>
          <a:chExt cx="0" cy="0"/>
        </a:xfrm>
      </p:grpSpPr>
      <p:pic>
        <p:nvPicPr>
          <p:cNvPr id="5" name="Picture 4" descr="A blue and white rectangle with a blue border&#10;&#10;AI-generated content may be incorrect.">
            <a:extLst>
              <a:ext uri="{FF2B5EF4-FFF2-40B4-BE49-F238E27FC236}">
                <a16:creationId xmlns:a16="http://schemas.microsoft.com/office/drawing/2014/main" id="{62CCE18C-2519-0F76-9F00-08F20AA8289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TextBox 11">
            <a:extLst>
              <a:ext uri="{FF2B5EF4-FFF2-40B4-BE49-F238E27FC236}">
                <a16:creationId xmlns:a16="http://schemas.microsoft.com/office/drawing/2014/main" id="{BBD81E5F-57A9-B4FA-2FE5-C52A8D7F2483}"/>
              </a:ext>
            </a:extLst>
          </p:cNvPr>
          <p:cNvSpPr txBox="1"/>
          <p:nvPr/>
        </p:nvSpPr>
        <p:spPr>
          <a:xfrm>
            <a:off x="1571443" y="1786864"/>
            <a:ext cx="9298250" cy="2488310"/>
          </a:xfrm>
          <a:prstGeom prst="rect">
            <a:avLst/>
          </a:prstGeom>
          <a:noFill/>
        </p:spPr>
        <p:txBody>
          <a:bodyPr wrap="square" lIns="91440" tIns="45720" rIns="91440" bIns="45720" rtlCol="0" anchor="t">
            <a:spAutoFit/>
          </a:bodyPr>
          <a:lstStyle/>
          <a:p>
            <a:pPr marL="800100" lvl="1" indent="-342900">
              <a:lnSpc>
                <a:spcPct val="200000"/>
              </a:lnSpc>
              <a:buFont typeface="Wingdings" panose="05000000000000000000" pitchFamily="2" charset="2"/>
              <a:buChar char="q"/>
            </a:pPr>
            <a:r>
              <a:rPr lang="en-AU" sz="1600" dirty="0">
                <a:solidFill>
                  <a:srgbClr val="440099"/>
                </a:solidFill>
                <a:latin typeface="Arial" panose="020B0604020202020204" pitchFamily="34" charset="0"/>
                <a:cs typeface="Arial" panose="020B0604020202020204" pitchFamily="34" charset="0"/>
              </a:rPr>
              <a:t>TGA whitelists the Client ID</a:t>
            </a:r>
          </a:p>
          <a:p>
            <a:pPr marL="800100" lvl="1" indent="-342900">
              <a:lnSpc>
                <a:spcPct val="200000"/>
              </a:lnSpc>
              <a:buFont typeface="Wingdings" panose="05000000000000000000" pitchFamily="2" charset="2"/>
              <a:buChar char="q"/>
            </a:pPr>
            <a:r>
              <a:rPr lang="en-AU" sz="1600" dirty="0">
                <a:solidFill>
                  <a:srgbClr val="440099"/>
                </a:solidFill>
                <a:latin typeface="Arial" panose="020B0604020202020204" pitchFamily="34" charset="0"/>
                <a:cs typeface="Arial" panose="020B0604020202020204" pitchFamily="34" charset="0"/>
              </a:rPr>
              <a:t>Sponsor or manufacturer generates AusUDID Production environment Subscription Key</a:t>
            </a:r>
            <a:endParaRPr lang="en-US" dirty="0">
              <a:solidFill>
                <a:srgbClr val="440099"/>
              </a:solidFill>
              <a:latin typeface="Arial" panose="020B0604020202020204" pitchFamily="34" charset="0"/>
              <a:cs typeface="Arial" panose="020B0604020202020204" pitchFamily="34" charset="0"/>
            </a:endParaRPr>
          </a:p>
          <a:p>
            <a:pPr marL="800100" lvl="1" indent="-342900">
              <a:lnSpc>
                <a:spcPct val="200000"/>
              </a:lnSpc>
              <a:buFont typeface="Wingdings" panose="05000000000000000000" pitchFamily="2" charset="2"/>
              <a:buChar char="q"/>
            </a:pPr>
            <a:r>
              <a:rPr lang="en-AU" sz="1600" dirty="0">
                <a:solidFill>
                  <a:srgbClr val="440099"/>
                </a:solidFill>
                <a:latin typeface="Arial" panose="020B0604020202020204" pitchFamily="34" charset="0"/>
                <a:cs typeface="Arial" panose="020B0604020202020204" pitchFamily="34" charset="0"/>
              </a:rPr>
              <a:t>Generate Access Token</a:t>
            </a:r>
          </a:p>
          <a:p>
            <a:pPr marL="800100" lvl="1" indent="-342900">
              <a:lnSpc>
                <a:spcPct val="200000"/>
              </a:lnSpc>
              <a:buFont typeface="Wingdings" panose="05000000000000000000" pitchFamily="2" charset="2"/>
              <a:buChar char="q"/>
            </a:pPr>
            <a:r>
              <a:rPr lang="en-AU" sz="1600" dirty="0">
                <a:solidFill>
                  <a:srgbClr val="440099"/>
                </a:solidFill>
                <a:latin typeface="Arial" panose="020B0604020202020204" pitchFamily="34" charset="0"/>
                <a:cs typeface="Arial" panose="020B0604020202020204" pitchFamily="34" charset="0"/>
              </a:rPr>
              <a:t>Prepare data</a:t>
            </a:r>
          </a:p>
          <a:p>
            <a:pPr marL="800100" lvl="1" indent="-342900">
              <a:lnSpc>
                <a:spcPct val="200000"/>
              </a:lnSpc>
              <a:buFont typeface="Wingdings" panose="05000000000000000000" pitchFamily="2" charset="2"/>
              <a:buChar char="q"/>
            </a:pPr>
            <a:r>
              <a:rPr lang="en-AU" sz="1600" dirty="0">
                <a:solidFill>
                  <a:srgbClr val="440099"/>
                </a:solidFill>
                <a:latin typeface="Arial" panose="020B0604020202020204" pitchFamily="34" charset="0"/>
                <a:cs typeface="Arial" panose="020B0604020202020204" pitchFamily="34" charset="0"/>
              </a:rPr>
              <a:t>Submit  to AusUDID Production Environment</a:t>
            </a:r>
          </a:p>
        </p:txBody>
      </p:sp>
      <p:sp>
        <p:nvSpPr>
          <p:cNvPr id="2" name="Title 5">
            <a:extLst>
              <a:ext uri="{FF2B5EF4-FFF2-40B4-BE49-F238E27FC236}">
                <a16:creationId xmlns:a16="http://schemas.microsoft.com/office/drawing/2014/main" id="{3B755E09-2F3E-A1A5-6DCD-05B1BA0C29E1}"/>
              </a:ext>
            </a:extLst>
          </p:cNvPr>
          <p:cNvSpPr txBox="1">
            <a:spLocks/>
          </p:cNvSpPr>
          <p:nvPr/>
        </p:nvSpPr>
        <p:spPr>
          <a:xfrm>
            <a:off x="360000" y="432000"/>
            <a:ext cx="9606988" cy="564282"/>
          </a:xfrm>
          <a:prstGeom prst="rect">
            <a:avLst/>
          </a:prstGeom>
        </p:spPr>
        <p:txBody>
          <a:bodyPr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sz="3200" b="1" dirty="0">
                <a:solidFill>
                  <a:srgbClr val="440099"/>
                </a:solidFill>
              </a:rPr>
              <a:t>Submit data to AusUDID Production</a:t>
            </a:r>
            <a:endParaRPr kumimoji="0" lang="en-AU" sz="3200" b="1" i="0" u="none" strike="noStrike" kern="1200" cap="none" spc="0" normalizeH="0" baseline="0" noProof="0" dirty="0">
              <a:ln>
                <a:noFill/>
              </a:ln>
              <a:solidFill>
                <a:srgbClr val="440099"/>
              </a:solidFill>
              <a:effectLst/>
              <a:uLnTx/>
              <a:uFillTx/>
            </a:endParaRPr>
          </a:p>
        </p:txBody>
      </p:sp>
      <p:sp>
        <p:nvSpPr>
          <p:cNvPr id="11" name="TextBox 10">
            <a:extLst>
              <a:ext uri="{FF2B5EF4-FFF2-40B4-BE49-F238E27FC236}">
                <a16:creationId xmlns:a16="http://schemas.microsoft.com/office/drawing/2014/main" id="{5DC3A7F9-3A0E-5DE8-807F-4FFB5D0F0A91}"/>
              </a:ext>
            </a:extLst>
          </p:cNvPr>
          <p:cNvSpPr txBox="1"/>
          <p:nvPr/>
        </p:nvSpPr>
        <p:spPr>
          <a:xfrm>
            <a:off x="1365812" y="6111432"/>
            <a:ext cx="800582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latin typeface="Arial" panose="020B0604020202020204" pitchFamily="34" charset="0"/>
                <a:cs typeface="Arial" panose="020B0604020202020204" pitchFamily="34" charset="0"/>
              </a:rPr>
              <a:t> * Sponsor or manufacturer provides </a:t>
            </a:r>
            <a:r>
              <a:rPr lang="en-US" sz="1400">
                <a:latin typeface="Arial" panose="020B0604020202020204" pitchFamily="34" charset="0"/>
                <a:cs typeface="Arial" panose="020B0604020202020204" pitchFamily="34" charset="0"/>
              </a:rPr>
              <a:t>their Subscription Key </a:t>
            </a:r>
            <a:r>
              <a:rPr lang="en-US" sz="1400" dirty="0">
                <a:latin typeface="Arial" panose="020B0604020202020204" pitchFamily="34" charset="0"/>
                <a:cs typeface="Arial" panose="020B0604020202020204" pitchFamily="34" charset="0"/>
              </a:rPr>
              <a:t>to the third party data providers.</a:t>
            </a:r>
          </a:p>
        </p:txBody>
      </p:sp>
      <p:grpSp>
        <p:nvGrpSpPr>
          <p:cNvPr id="7" name="Group 6">
            <a:extLst>
              <a:ext uri="{FF2B5EF4-FFF2-40B4-BE49-F238E27FC236}">
                <a16:creationId xmlns:a16="http://schemas.microsoft.com/office/drawing/2014/main" id="{AE4C2D88-1F7F-1A16-0380-AB736737CEC3}"/>
              </a:ext>
            </a:extLst>
          </p:cNvPr>
          <p:cNvGrpSpPr/>
          <p:nvPr/>
        </p:nvGrpSpPr>
        <p:grpSpPr>
          <a:xfrm>
            <a:off x="1285236" y="4401534"/>
            <a:ext cx="9011507" cy="1536492"/>
            <a:chOff x="1285236" y="4401534"/>
            <a:chExt cx="9011507" cy="1536492"/>
          </a:xfrm>
        </p:grpSpPr>
        <p:sp>
          <p:nvSpPr>
            <p:cNvPr id="8" name="Flowchart: Alternate Process 7">
              <a:extLst>
                <a:ext uri="{FF2B5EF4-FFF2-40B4-BE49-F238E27FC236}">
                  <a16:creationId xmlns:a16="http://schemas.microsoft.com/office/drawing/2014/main" id="{B2A7DE5A-A515-78E4-EB46-DB95F0FAB3CC}"/>
                </a:ext>
              </a:extLst>
            </p:cNvPr>
            <p:cNvSpPr/>
            <p:nvPr/>
          </p:nvSpPr>
          <p:spPr>
            <a:xfrm>
              <a:off x="3273549" y="4401534"/>
              <a:ext cx="1756414" cy="1365078"/>
            </a:xfrm>
            <a:prstGeom prst="flowChartAlternateProcess">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0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lowchart: Alternate Process 8">
              <a:extLst>
                <a:ext uri="{FF2B5EF4-FFF2-40B4-BE49-F238E27FC236}">
                  <a16:creationId xmlns:a16="http://schemas.microsoft.com/office/drawing/2014/main" id="{1FC2BF92-9E7D-A2A2-51B9-C8247E0E0340}"/>
                </a:ext>
              </a:extLst>
            </p:cNvPr>
            <p:cNvSpPr/>
            <p:nvPr/>
          </p:nvSpPr>
          <p:spPr>
            <a:xfrm>
              <a:off x="3435073" y="4654255"/>
              <a:ext cx="1414138" cy="694550"/>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AU" sz="1200" b="1">
                  <a:solidFill>
                    <a:prstClr val="black"/>
                  </a:solidFill>
                  <a:latin typeface="Calibri" panose="020F0502020204030204"/>
                </a:rPr>
                <a:t>TGA </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r>
                <a:rPr lang="en-AU" sz="1200" b="1">
                  <a:solidFill>
                    <a:prstClr val="black"/>
                  </a:solidFill>
                  <a:latin typeface="Calibri" panose="020F0502020204030204"/>
                </a:rPr>
                <a:t>Whitelists </a:t>
              </a:r>
              <a:br>
                <a:rPr lang="en-AU" sz="1200" b="1">
                  <a:solidFill>
                    <a:prstClr val="black"/>
                  </a:solidFill>
                  <a:latin typeface="Calibri" panose="020F0502020204030204"/>
                </a:rPr>
              </a:br>
              <a:r>
                <a:rPr lang="en-AU" sz="1200" b="1">
                  <a:solidFill>
                    <a:prstClr val="black"/>
                  </a:solidFill>
                  <a:latin typeface="Calibri" panose="020F0502020204030204"/>
                </a:rPr>
                <a:t>Client ID</a:t>
              </a:r>
              <a:endParaRPr kumimoji="0" lang="en-AU"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 name="Graphic 7" descr="Lock with solid fill">
              <a:extLst>
                <a:ext uri="{FF2B5EF4-FFF2-40B4-BE49-F238E27FC236}">
                  <a16:creationId xmlns:a16="http://schemas.microsoft.com/office/drawing/2014/main" id="{A606D3EB-FC17-BC8D-E7A5-B86D701C952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632326" y="5124050"/>
              <a:ext cx="307261" cy="307261"/>
            </a:xfrm>
            <a:prstGeom prst="rect">
              <a:avLst/>
            </a:prstGeom>
          </p:spPr>
        </p:pic>
        <p:sp>
          <p:nvSpPr>
            <p:cNvPr id="17" name="Flowchart: Alternate Process 16">
              <a:extLst>
                <a:ext uri="{FF2B5EF4-FFF2-40B4-BE49-F238E27FC236}">
                  <a16:creationId xmlns:a16="http://schemas.microsoft.com/office/drawing/2014/main" id="{D1F13E4B-31D9-81F9-9FC9-96F3F1D5815A}"/>
                </a:ext>
              </a:extLst>
            </p:cNvPr>
            <p:cNvSpPr/>
            <p:nvPr/>
          </p:nvSpPr>
          <p:spPr>
            <a:xfrm>
              <a:off x="5753338" y="4401534"/>
              <a:ext cx="2558663" cy="1365079"/>
            </a:xfrm>
            <a:prstGeom prst="flowChartAlternateProcess">
              <a:avLst/>
            </a:prstGeom>
            <a:solidFill>
              <a:srgbClr val="BDD7EE"/>
            </a:solidFill>
            <a:ln w="12700" cap="flat" cmpd="sng" algn="ctr">
              <a:noFill/>
              <a:prstDash val="solid"/>
              <a:miter lim="800000"/>
            </a:ln>
            <a:effectLst/>
          </p:spPr>
          <p:txBody>
            <a:bodyPr rtlCol="0"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400" b="1" i="0" u="none" strike="noStrike" kern="0" cap="none" spc="0" normalizeH="0" baseline="0" noProof="0">
                <a:ln>
                  <a:noFill/>
                </a:ln>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400" b="1" i="0" u="none" strike="noStrike" kern="0" cap="none" spc="0" normalizeH="0" baseline="0" noProof="0">
                <a:ln>
                  <a:noFill/>
                </a:ln>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400" b="1" i="0" u="none" strike="noStrike" kern="0" cap="none" spc="0" normalizeH="0" baseline="0" noProof="0">
                <a:ln>
                  <a:noFill/>
                </a:ln>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400" b="1" i="0" u="none" strike="noStrike" kern="0" cap="none" spc="0" normalizeH="0" baseline="0" noProof="0">
                <a:ln>
                  <a:noFill/>
                </a:ln>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effectLst/>
                  <a:uLnTx/>
                  <a:uFillTx/>
                  <a:latin typeface="Calibri" panose="020F0502020204030204"/>
                  <a:ea typeface="+mn-ea"/>
                  <a:cs typeface="+mn-cs"/>
                </a:rPr>
                <a:t>APIM Portal</a:t>
              </a:r>
            </a:p>
          </p:txBody>
        </p:sp>
        <p:sp>
          <p:nvSpPr>
            <p:cNvPr id="22" name="Flowchart: Alternate Process 21">
              <a:extLst>
                <a:ext uri="{FF2B5EF4-FFF2-40B4-BE49-F238E27FC236}">
                  <a16:creationId xmlns:a16="http://schemas.microsoft.com/office/drawing/2014/main" id="{22EF76D5-47E9-87FF-913E-D7DE303E25F3}"/>
                </a:ext>
              </a:extLst>
            </p:cNvPr>
            <p:cNvSpPr/>
            <p:nvPr/>
          </p:nvSpPr>
          <p:spPr>
            <a:xfrm>
              <a:off x="6994197" y="4512610"/>
              <a:ext cx="1079578" cy="721418"/>
            </a:xfrm>
            <a:prstGeom prst="flowChartAlternateProcess">
              <a:avLst/>
            </a:prstGeom>
            <a:solidFill>
              <a:srgbClr val="E7E6E6">
                <a:lumMod val="90000"/>
              </a:srgbClr>
            </a:solidFill>
            <a:ln w="12700" cap="flat" cmpd="sng" algn="ctr">
              <a:noFill/>
              <a:prstDash val="solid"/>
              <a:miter lim="800000"/>
            </a:ln>
            <a:effectLst/>
          </p:spPr>
          <p:txBody>
            <a:bodyPr lIns="91440" tIns="45720" rIns="91440" bIns="4572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a:ln>
                    <a:noFill/>
                  </a:ln>
                  <a:solidFill>
                    <a:prstClr val="black"/>
                  </a:solidFill>
                  <a:effectLst/>
                  <a:uLnTx/>
                  <a:uFillTx/>
                  <a:latin typeface="Calibri" panose="020F0502020204030204"/>
                  <a:ea typeface="+mn-ea"/>
                  <a:cs typeface="+mn-cs"/>
                </a:rPr>
                <a:t>Generate Subscription Key</a:t>
              </a:r>
              <a:r>
                <a:rPr lang="en-AU" sz="1200" b="1" kern="0">
                  <a:solidFill>
                    <a:prstClr val="black"/>
                  </a:solidFill>
                  <a:latin typeface="Calibri" panose="020F0502020204030204"/>
                </a:rPr>
                <a:t>*</a:t>
              </a:r>
              <a:endParaRPr kumimoji="0" lang="en-AU" sz="1200" b="1"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3" name="Flowchart: Alternate Process 22">
              <a:extLst>
                <a:ext uri="{FF2B5EF4-FFF2-40B4-BE49-F238E27FC236}">
                  <a16:creationId xmlns:a16="http://schemas.microsoft.com/office/drawing/2014/main" id="{30B53D9E-62F2-D2A8-D03A-1BB56122F9D1}"/>
                </a:ext>
              </a:extLst>
            </p:cNvPr>
            <p:cNvSpPr/>
            <p:nvPr/>
          </p:nvSpPr>
          <p:spPr>
            <a:xfrm>
              <a:off x="5886545" y="4512611"/>
              <a:ext cx="1079578" cy="737230"/>
            </a:xfrm>
            <a:prstGeom prst="flowChartAlternateProcess">
              <a:avLst/>
            </a:prstGeom>
            <a:solidFill>
              <a:srgbClr val="FFC000">
                <a:lumMod val="20000"/>
                <a:lumOff val="80000"/>
              </a:srgbClr>
            </a:solidFill>
            <a:ln w="12700" cap="flat" cmpd="sng" algn="ctr">
              <a:noFill/>
              <a:prstDash val="solid"/>
              <a:miter lim="800000"/>
            </a:ln>
            <a:effectLst/>
          </p:spPr>
          <p:txBody>
            <a:bodyPr lIns="91440" tIns="45720" rIns="91440" bIns="4572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AU" sz="1200" b="1" kern="0">
                  <a:solidFill>
                    <a:prstClr val="black"/>
                  </a:solidFill>
                  <a:latin typeface="Calibri" panose="020F0502020204030204"/>
                </a:rPr>
                <a:t>Log</a:t>
              </a:r>
              <a:r>
                <a:rPr kumimoji="0" lang="en-AU" sz="1200" b="1" i="0" u="none" strike="noStrike" kern="0" cap="none" spc="0" normalizeH="0" baseline="0" noProof="0">
                  <a:ln>
                    <a:noFill/>
                  </a:ln>
                  <a:solidFill>
                    <a:prstClr val="black"/>
                  </a:solidFill>
                  <a:effectLst/>
                  <a:uLnTx/>
                  <a:uFillTx/>
                  <a:latin typeface="Calibri" panose="020F0502020204030204"/>
                  <a:ea typeface="+mn-ea"/>
                  <a:cs typeface="+mn-cs"/>
                </a:rPr>
                <a:t> in using TBS ‘Submitter’ credentials</a:t>
              </a:r>
            </a:p>
          </p:txBody>
        </p:sp>
        <p:cxnSp>
          <p:nvCxnSpPr>
            <p:cNvPr id="24" name="Connector: Elbow 23">
              <a:extLst>
                <a:ext uri="{FF2B5EF4-FFF2-40B4-BE49-F238E27FC236}">
                  <a16:creationId xmlns:a16="http://schemas.microsoft.com/office/drawing/2014/main" id="{1524D1AB-D6B1-E09E-A3F7-12AD58158509}"/>
                </a:ext>
              </a:extLst>
            </p:cNvPr>
            <p:cNvCxnSpPr>
              <a:cxnSpLocks/>
            </p:cNvCxnSpPr>
            <p:nvPr/>
          </p:nvCxnSpPr>
          <p:spPr>
            <a:xfrm>
              <a:off x="5124556" y="5074369"/>
              <a:ext cx="517817" cy="0"/>
            </a:xfrm>
            <a:prstGeom prst="straightConnector1">
              <a:avLst/>
            </a:prstGeom>
            <a:ln w="19050">
              <a:headEnd type="none"/>
              <a:tailEnd type="triangle"/>
            </a:ln>
          </p:spPr>
          <p:style>
            <a:lnRef idx="1">
              <a:schemeClr val="dk1"/>
            </a:lnRef>
            <a:fillRef idx="0">
              <a:schemeClr val="dk1"/>
            </a:fillRef>
            <a:effectRef idx="0">
              <a:schemeClr val="dk1"/>
            </a:effectRef>
            <a:fontRef idx="minor">
              <a:schemeClr val="tx1"/>
            </a:fontRef>
          </p:style>
        </p:cxnSp>
        <p:sp>
          <p:nvSpPr>
            <p:cNvPr id="26" name="Flowchart: Alternate Process 25">
              <a:extLst>
                <a:ext uri="{FF2B5EF4-FFF2-40B4-BE49-F238E27FC236}">
                  <a16:creationId xmlns:a16="http://schemas.microsoft.com/office/drawing/2014/main" id="{3A7765EE-7034-3615-19F4-4990CAFB2C9F}"/>
                </a:ext>
              </a:extLst>
            </p:cNvPr>
            <p:cNvSpPr/>
            <p:nvPr/>
          </p:nvSpPr>
          <p:spPr>
            <a:xfrm>
              <a:off x="9035376" y="4401534"/>
              <a:ext cx="1261367" cy="136507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1" i="0" u="none" strike="noStrike" kern="1200" cap="none" spc="0" normalizeH="0" baseline="0" noProof="0">
                <a:ln>
                  <a:noFill/>
                </a:ln>
                <a:solidFill>
                  <a:schemeClr val="tx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schemeClr val="tx1"/>
                  </a:solidFill>
                  <a:effectLst/>
                  <a:uLnTx/>
                  <a:uFillTx/>
                  <a:latin typeface="Calibri" panose="020F0502020204030204"/>
                  <a:ea typeface="+mn-ea"/>
                  <a:cs typeface="+mn-cs"/>
                </a:rPr>
                <a:t>POST request</a:t>
              </a:r>
            </a:p>
          </p:txBody>
        </p:sp>
        <p:sp>
          <p:nvSpPr>
            <p:cNvPr id="27" name="Flowchart: Alternate Process 26">
              <a:extLst>
                <a:ext uri="{FF2B5EF4-FFF2-40B4-BE49-F238E27FC236}">
                  <a16:creationId xmlns:a16="http://schemas.microsoft.com/office/drawing/2014/main" id="{E3FD274E-B420-FCF4-B751-79F3F8C44B41}"/>
                </a:ext>
              </a:extLst>
            </p:cNvPr>
            <p:cNvSpPr/>
            <p:nvPr/>
          </p:nvSpPr>
          <p:spPr>
            <a:xfrm>
              <a:off x="9186309" y="4512610"/>
              <a:ext cx="902284" cy="721418"/>
            </a:xfrm>
            <a:prstGeom prst="flowChartAlternateProcess">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Generate </a:t>
              </a:r>
              <a:r>
                <a:rPr lang="en-AU" sz="1200" b="1">
                  <a:solidFill>
                    <a:prstClr val="black"/>
                  </a:solidFill>
                  <a:latin typeface="Calibri" panose="020F0502020204030204"/>
                </a:rPr>
                <a:t>Access</a:t>
              </a: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r>
                <a:rPr lang="en-AU" sz="1200" b="1">
                  <a:solidFill>
                    <a:prstClr val="black"/>
                  </a:solidFill>
                  <a:latin typeface="Calibri" panose="020F0502020204030204"/>
                </a:rPr>
                <a:t> Token</a:t>
              </a:r>
              <a:endParaRPr kumimoji="0" lang="en-AU"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8" name="Graphic 19" descr="Lock with solid fill">
              <a:extLst>
                <a:ext uri="{FF2B5EF4-FFF2-40B4-BE49-F238E27FC236}">
                  <a16:creationId xmlns:a16="http://schemas.microsoft.com/office/drawing/2014/main" id="{1DAA5800-90D4-9A33-883B-F618F0E5786E}"/>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9871276" y="5026791"/>
              <a:ext cx="307261" cy="307261"/>
            </a:xfrm>
            <a:prstGeom prst="rect">
              <a:avLst/>
            </a:prstGeom>
          </p:spPr>
        </p:pic>
        <p:cxnSp>
          <p:nvCxnSpPr>
            <p:cNvPr id="31" name="Connector: Elbow 23">
              <a:extLst>
                <a:ext uri="{FF2B5EF4-FFF2-40B4-BE49-F238E27FC236}">
                  <a16:creationId xmlns:a16="http://schemas.microsoft.com/office/drawing/2014/main" id="{E4521184-1E57-2064-2F1B-A9F39A81E792}"/>
                </a:ext>
              </a:extLst>
            </p:cNvPr>
            <p:cNvCxnSpPr>
              <a:cxnSpLocks/>
            </p:cNvCxnSpPr>
            <p:nvPr/>
          </p:nvCxnSpPr>
          <p:spPr>
            <a:xfrm>
              <a:off x="8427615" y="5074369"/>
              <a:ext cx="517817" cy="0"/>
            </a:xfrm>
            <a:prstGeom prst="straightConnector1">
              <a:avLst/>
            </a:prstGeom>
            <a:ln w="19050">
              <a:headEnd type="none"/>
              <a:tailEnd type="triangle"/>
            </a:ln>
          </p:spPr>
          <p:style>
            <a:lnRef idx="1">
              <a:schemeClr val="dk1"/>
            </a:lnRef>
            <a:fillRef idx="0">
              <a:schemeClr val="dk1"/>
            </a:fillRef>
            <a:effectRef idx="0">
              <a:schemeClr val="dk1"/>
            </a:effectRef>
            <a:fontRef idx="minor">
              <a:schemeClr val="tx1"/>
            </a:fontRef>
          </p:style>
        </p:cxnSp>
        <p:pic>
          <p:nvPicPr>
            <p:cNvPr id="32" name="Graphic 24" descr="Badge Tick with solid fill">
              <a:extLst>
                <a:ext uri="{FF2B5EF4-FFF2-40B4-BE49-F238E27FC236}">
                  <a16:creationId xmlns:a16="http://schemas.microsoft.com/office/drawing/2014/main" id="{F0DD88BB-1339-C667-92BA-5ADBE86D433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635774" y="4626873"/>
              <a:ext cx="914400" cy="914400"/>
            </a:xfrm>
            <a:prstGeom prst="rect">
              <a:avLst/>
            </a:prstGeom>
          </p:spPr>
        </p:pic>
        <p:cxnSp>
          <p:nvCxnSpPr>
            <p:cNvPr id="33" name="Connector: Elbow 23">
              <a:extLst>
                <a:ext uri="{FF2B5EF4-FFF2-40B4-BE49-F238E27FC236}">
                  <a16:creationId xmlns:a16="http://schemas.microsoft.com/office/drawing/2014/main" id="{43F0EE5E-4EF7-DBC2-E4FF-213442039E3D}"/>
                </a:ext>
              </a:extLst>
            </p:cNvPr>
            <p:cNvCxnSpPr>
              <a:cxnSpLocks/>
            </p:cNvCxnSpPr>
            <p:nvPr/>
          </p:nvCxnSpPr>
          <p:spPr>
            <a:xfrm>
              <a:off x="2636847" y="5074369"/>
              <a:ext cx="517817" cy="0"/>
            </a:xfrm>
            <a:prstGeom prst="straightConnector1">
              <a:avLst/>
            </a:prstGeom>
            <a:ln w="19050">
              <a:headEnd type="none"/>
              <a:tailEnd type="triangle"/>
            </a:ln>
          </p:spPr>
          <p:style>
            <a:lnRef idx="1">
              <a:schemeClr val="dk1"/>
            </a:lnRef>
            <a:fillRef idx="0">
              <a:schemeClr val="dk1"/>
            </a:fillRef>
            <a:effectRef idx="0">
              <a:schemeClr val="dk1"/>
            </a:effectRef>
            <a:fontRef idx="minor">
              <a:schemeClr val="tx1"/>
            </a:fontRef>
          </p:style>
        </p:cxnSp>
        <p:sp>
          <p:nvSpPr>
            <p:cNvPr id="34" name="TextBox 28">
              <a:extLst>
                <a:ext uri="{FF2B5EF4-FFF2-40B4-BE49-F238E27FC236}">
                  <a16:creationId xmlns:a16="http://schemas.microsoft.com/office/drawing/2014/main" id="{55AC543B-0699-4D98-C5CA-9B3FF95EE8F9}"/>
                </a:ext>
              </a:extLst>
            </p:cNvPr>
            <p:cNvSpPr txBox="1"/>
            <p:nvPr/>
          </p:nvSpPr>
          <p:spPr>
            <a:xfrm>
              <a:off x="1285236" y="5414806"/>
              <a:ext cx="1645676" cy="52322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AU" sz="1400">
                  <a:solidFill>
                    <a:schemeClr val="accent6"/>
                  </a:solidFill>
                </a:rPr>
                <a:t>Pre Production  approval</a:t>
              </a:r>
            </a:p>
          </p:txBody>
        </p:sp>
      </p:grpSp>
      <p:grpSp>
        <p:nvGrpSpPr>
          <p:cNvPr id="18" name="Group 17">
            <a:extLst>
              <a:ext uri="{FF2B5EF4-FFF2-40B4-BE49-F238E27FC236}">
                <a16:creationId xmlns:a16="http://schemas.microsoft.com/office/drawing/2014/main" id="{BFAFA6E8-BF1A-27EA-3BE7-B84B3948BF1E}"/>
              </a:ext>
            </a:extLst>
          </p:cNvPr>
          <p:cNvGrpSpPr/>
          <p:nvPr/>
        </p:nvGrpSpPr>
        <p:grpSpPr>
          <a:xfrm>
            <a:off x="432000" y="1152000"/>
            <a:ext cx="773924" cy="774421"/>
            <a:chOff x="532134" y="1360252"/>
            <a:chExt cx="833678" cy="864946"/>
          </a:xfrm>
        </p:grpSpPr>
        <p:sp>
          <p:nvSpPr>
            <p:cNvPr id="6" name="Oval 5">
              <a:extLst>
                <a:ext uri="{FF2B5EF4-FFF2-40B4-BE49-F238E27FC236}">
                  <a16:creationId xmlns:a16="http://schemas.microsoft.com/office/drawing/2014/main" id="{4C3240B6-02F0-7DC5-EBBE-DFAE744C9A48}"/>
                </a:ext>
              </a:extLst>
            </p:cNvPr>
            <p:cNvSpPr>
              <a:spLocks noChangeAspect="1"/>
            </p:cNvSpPr>
            <p:nvPr/>
          </p:nvSpPr>
          <p:spPr>
            <a:xfrm>
              <a:off x="532134" y="1360252"/>
              <a:ext cx="833678" cy="864946"/>
            </a:xfrm>
            <a:prstGeom prst="ellipse">
              <a:avLst/>
            </a:prstGeom>
            <a:solidFill>
              <a:srgbClr val="0E70AD"/>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13" name="Freeform: Shape 39">
              <a:extLst>
                <a:ext uri="{FF2B5EF4-FFF2-40B4-BE49-F238E27FC236}">
                  <a16:creationId xmlns:a16="http://schemas.microsoft.com/office/drawing/2014/main" id="{E1B05C0B-5803-045D-0F27-950DF5D34529}"/>
                </a:ext>
              </a:extLst>
            </p:cNvPr>
            <p:cNvSpPr/>
            <p:nvPr/>
          </p:nvSpPr>
          <p:spPr>
            <a:xfrm>
              <a:off x="764687" y="1512571"/>
              <a:ext cx="368573" cy="109256"/>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solidFill>
              <a:schemeClr val="bg1"/>
            </a:solid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4" name="Freeform: Shape 40">
              <a:extLst>
                <a:ext uri="{FF2B5EF4-FFF2-40B4-BE49-F238E27FC236}">
                  <a16:creationId xmlns:a16="http://schemas.microsoft.com/office/drawing/2014/main" id="{2528D7D3-A996-810E-E74C-52380C39D7B4}"/>
                </a:ext>
              </a:extLst>
            </p:cNvPr>
            <p:cNvSpPr/>
            <p:nvPr/>
          </p:nvSpPr>
          <p:spPr>
            <a:xfrm>
              <a:off x="764687" y="1594513"/>
              <a:ext cx="368573"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5" name="Freeform: Shape 41">
              <a:extLst>
                <a:ext uri="{FF2B5EF4-FFF2-40B4-BE49-F238E27FC236}">
                  <a16:creationId xmlns:a16="http://schemas.microsoft.com/office/drawing/2014/main" id="{FC40839D-8054-20EA-C3A4-4DC54F2886E1}"/>
                </a:ext>
              </a:extLst>
            </p:cNvPr>
            <p:cNvSpPr/>
            <p:nvPr/>
          </p:nvSpPr>
          <p:spPr>
            <a:xfrm>
              <a:off x="764687" y="1731083"/>
              <a:ext cx="368573"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16" name="Freeform: Shape 42">
              <a:extLst>
                <a:ext uri="{FF2B5EF4-FFF2-40B4-BE49-F238E27FC236}">
                  <a16:creationId xmlns:a16="http://schemas.microsoft.com/office/drawing/2014/main" id="{E6D7F60E-44AD-A71F-B22D-9E16254A3F54}"/>
                </a:ext>
              </a:extLst>
            </p:cNvPr>
            <p:cNvSpPr/>
            <p:nvPr/>
          </p:nvSpPr>
          <p:spPr>
            <a:xfrm>
              <a:off x="764687" y="1867653"/>
              <a:ext cx="368573" cy="163884"/>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
        <p:nvSpPr>
          <p:cNvPr id="3" name="TextBox 2">
            <a:extLst>
              <a:ext uri="{FF2B5EF4-FFF2-40B4-BE49-F238E27FC236}">
                <a16:creationId xmlns:a16="http://schemas.microsoft.com/office/drawing/2014/main" id="{6BE6FE19-DE56-567A-DE7C-435CE9CB25A7}"/>
              </a:ext>
            </a:extLst>
          </p:cNvPr>
          <p:cNvSpPr txBox="1"/>
          <p:nvPr/>
        </p:nvSpPr>
        <p:spPr>
          <a:xfrm>
            <a:off x="1359115" y="1249003"/>
            <a:ext cx="8651680" cy="5013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a:solidFill>
                  <a:srgbClr val="440099"/>
                </a:solidFill>
                <a:latin typeface="Arial" panose="020B0604020202020204" pitchFamily="34" charset="0"/>
                <a:cs typeface="Arial" panose="020B0604020202020204" pitchFamily="34" charset="0"/>
              </a:rPr>
              <a:t>A similar process is followed for the </a:t>
            </a:r>
            <a:r>
              <a:rPr lang="en-AU" err="1">
                <a:solidFill>
                  <a:srgbClr val="440099"/>
                </a:solidFill>
                <a:latin typeface="Arial" panose="020B0604020202020204" pitchFamily="34" charset="0"/>
                <a:cs typeface="Arial" panose="020B0604020202020204" pitchFamily="34" charset="0"/>
              </a:rPr>
              <a:t>AusUDID</a:t>
            </a:r>
            <a:r>
              <a:rPr lang="en-AU">
                <a:solidFill>
                  <a:srgbClr val="440099"/>
                </a:solidFill>
                <a:latin typeface="Arial" panose="020B0604020202020204" pitchFamily="34" charset="0"/>
                <a:cs typeface="Arial" panose="020B0604020202020204" pitchFamily="34" charset="0"/>
              </a:rPr>
              <a:t> Production environment after successful test submissions to Pre-Production. </a:t>
            </a:r>
          </a:p>
        </p:txBody>
      </p:sp>
    </p:spTree>
    <p:extLst>
      <p:ext uri="{BB962C8B-B14F-4D97-AF65-F5344CB8AC3E}">
        <p14:creationId xmlns:p14="http://schemas.microsoft.com/office/powerpoint/2010/main" val="4268106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C653B-7300-B80C-6043-56FE759AC922}"/>
            </a:ext>
          </a:extLst>
        </p:cNvPr>
        <p:cNvGrpSpPr/>
        <p:nvPr/>
      </p:nvGrpSpPr>
      <p:grpSpPr>
        <a:xfrm>
          <a:off x="0" y="0"/>
          <a:ext cx="0" cy="0"/>
          <a:chOff x="0" y="0"/>
          <a:chExt cx="0" cy="0"/>
        </a:xfrm>
      </p:grpSpPr>
      <p:pic>
        <p:nvPicPr>
          <p:cNvPr id="8" name="Graphic 7" descr="Cloud Computing with solid fill">
            <a:extLst>
              <a:ext uri="{FF2B5EF4-FFF2-40B4-BE49-F238E27FC236}">
                <a16:creationId xmlns:a16="http://schemas.microsoft.com/office/drawing/2014/main" id="{AF40A2C8-FF09-70E8-D635-13B09826867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29599" y="1851115"/>
            <a:ext cx="2427515" cy="2427515"/>
          </a:xfrm>
          <a:prstGeom prst="rect">
            <a:avLst/>
          </a:prstGeom>
        </p:spPr>
      </p:pic>
      <p:sp>
        <p:nvSpPr>
          <p:cNvPr id="9" name="Rectangle 8">
            <a:extLst>
              <a:ext uri="{FF2B5EF4-FFF2-40B4-BE49-F238E27FC236}">
                <a16:creationId xmlns:a16="http://schemas.microsoft.com/office/drawing/2014/main" id="{03C8B87F-02A5-205D-2F21-B64CE0EEFACE}"/>
              </a:ext>
            </a:extLst>
          </p:cNvPr>
          <p:cNvSpPr/>
          <p:nvPr/>
        </p:nvSpPr>
        <p:spPr>
          <a:xfrm>
            <a:off x="202557" y="752353"/>
            <a:ext cx="1529786" cy="56349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urple circle with white background&#10;&#10;AI-generated content may be incorrect.">
            <a:extLst>
              <a:ext uri="{FF2B5EF4-FFF2-40B4-BE49-F238E27FC236}">
                <a16:creationId xmlns:a16="http://schemas.microsoft.com/office/drawing/2014/main" id="{5D646902-D8C0-B1F8-B75F-3949575CB347}"/>
              </a:ext>
            </a:extLst>
          </p:cNvPr>
          <p:cNvPicPr>
            <a:picLocks noChangeAspect="1"/>
          </p:cNvPicPr>
          <p:nvPr/>
        </p:nvPicPr>
        <p:blipFill>
          <a:blip r:embed="rId3"/>
          <a:srcRect l="-1" t="-1" r="2971" b="37391"/>
          <a:stretch>
            <a:fillRect/>
          </a:stretch>
        </p:blipFill>
        <p:spPr>
          <a:xfrm>
            <a:off x="362495" y="1688951"/>
            <a:ext cx="936960" cy="3035450"/>
          </a:xfrm>
          <a:prstGeom prst="rect">
            <a:avLst/>
          </a:prstGeom>
        </p:spPr>
      </p:pic>
      <p:sp>
        <p:nvSpPr>
          <p:cNvPr id="3" name="TextBox 2">
            <a:extLst>
              <a:ext uri="{FF2B5EF4-FFF2-40B4-BE49-F238E27FC236}">
                <a16:creationId xmlns:a16="http://schemas.microsoft.com/office/drawing/2014/main" id="{E752DC62-D9FD-3F15-9016-D0263E5D7491}"/>
              </a:ext>
            </a:extLst>
          </p:cNvPr>
          <p:cNvSpPr txBox="1"/>
          <p:nvPr/>
        </p:nvSpPr>
        <p:spPr>
          <a:xfrm>
            <a:off x="1395859" y="3006642"/>
            <a:ext cx="3901565" cy="369332"/>
          </a:xfrm>
          <a:prstGeom prst="rect">
            <a:avLst/>
          </a:prstGeom>
          <a:noFill/>
        </p:spPr>
        <p:txBody>
          <a:bodyPr wrap="square" lIns="91440" tIns="45720" rIns="91440" bIns="45720" rtlCol="0" anchor="t">
            <a:spAutoFit/>
          </a:bodyPr>
          <a:lstStyle/>
          <a:p>
            <a:pPr>
              <a:defRPr/>
            </a:pPr>
            <a:r>
              <a:rPr kumimoji="0" lang="en-AU" sz="1800" b="1" i="0" u="none" strike="noStrike" kern="1200" cap="none" spc="0" normalizeH="0" baseline="0" noProof="0" dirty="0">
                <a:ln>
                  <a:noFill/>
                </a:ln>
                <a:solidFill>
                  <a:srgbClr val="440099"/>
                </a:solidFill>
                <a:effectLst/>
                <a:uLnTx/>
                <a:uFillTx/>
                <a:latin typeface="Arial"/>
                <a:cs typeface="Arial"/>
              </a:rPr>
              <a:t>M2M HL7 SPL high-level</a:t>
            </a:r>
            <a:r>
              <a:rPr lang="en-AU" b="1" dirty="0">
                <a:solidFill>
                  <a:srgbClr val="440099"/>
                </a:solidFill>
                <a:latin typeface="Arial"/>
                <a:cs typeface="Arial"/>
              </a:rPr>
              <a:t> process</a:t>
            </a:r>
            <a:endParaRPr kumimoji="0" lang="en-AU" sz="1800" b="1" i="0" u="none" strike="noStrike" kern="1200" cap="none" spc="0" normalizeH="0" baseline="0" noProof="0" dirty="0">
              <a:ln>
                <a:noFill/>
              </a:ln>
              <a:solidFill>
                <a:srgbClr val="440099"/>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8BB50ECC-8782-F772-59DC-D7ACD1C8DE49}"/>
              </a:ext>
            </a:extLst>
          </p:cNvPr>
          <p:cNvSpPr txBox="1"/>
          <p:nvPr/>
        </p:nvSpPr>
        <p:spPr>
          <a:xfrm>
            <a:off x="1395859" y="2043535"/>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M2M HL7 SPL overview</a:t>
            </a:r>
            <a:endParaRPr lang="en-AU" dirty="0">
              <a:solidFill>
                <a:srgbClr val="000000"/>
              </a:solidFill>
              <a:latin typeface="Arial"/>
              <a:cs typeface="Arial"/>
            </a:endParaRPr>
          </a:p>
        </p:txBody>
      </p:sp>
      <p:sp>
        <p:nvSpPr>
          <p:cNvPr id="6" name="TextBox 5">
            <a:extLst>
              <a:ext uri="{FF2B5EF4-FFF2-40B4-BE49-F238E27FC236}">
                <a16:creationId xmlns:a16="http://schemas.microsoft.com/office/drawing/2014/main" id="{EA2E2672-418C-663B-4A46-0C02C806933E}"/>
              </a:ext>
            </a:extLst>
          </p:cNvPr>
          <p:cNvSpPr txBox="1"/>
          <p:nvPr/>
        </p:nvSpPr>
        <p:spPr>
          <a:xfrm>
            <a:off x="1395859" y="4023997"/>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AusUDID support</a:t>
            </a:r>
            <a:endParaRPr lang="en-US" dirty="0">
              <a:ea typeface="+mn-ea"/>
            </a:endParaRPr>
          </a:p>
        </p:txBody>
      </p:sp>
      <p:sp>
        <p:nvSpPr>
          <p:cNvPr id="7" name="Rectangle: Rounded Corners 6">
            <a:extLst>
              <a:ext uri="{FF2B5EF4-FFF2-40B4-BE49-F238E27FC236}">
                <a16:creationId xmlns:a16="http://schemas.microsoft.com/office/drawing/2014/main" id="{929F0945-53EB-1236-92C6-AEA23BBC8511}"/>
              </a:ext>
            </a:extLst>
          </p:cNvPr>
          <p:cNvSpPr/>
          <p:nvPr/>
        </p:nvSpPr>
        <p:spPr>
          <a:xfrm>
            <a:off x="1392311" y="3924591"/>
            <a:ext cx="2265289" cy="528796"/>
          </a:xfrm>
          <a:prstGeom prst="roundRect">
            <a:avLst/>
          </a:prstGeom>
          <a:noFill/>
          <a:ln>
            <a:solidFill>
              <a:srgbClr val="4400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3299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4443F-C3CF-567E-936B-C7A17D17236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4322FB8-D198-5274-F00C-C2A64600475E}"/>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36" name="Title 5">
            <a:extLst>
              <a:ext uri="{FF2B5EF4-FFF2-40B4-BE49-F238E27FC236}">
                <a16:creationId xmlns:a16="http://schemas.microsoft.com/office/drawing/2014/main" id="{9FE50B33-8171-0A51-C7AF-9CD254DD40F2}"/>
              </a:ext>
            </a:extLst>
          </p:cNvPr>
          <p:cNvSpPr txBox="1">
            <a:spLocks/>
          </p:cNvSpPr>
          <p:nvPr/>
        </p:nvSpPr>
        <p:spPr>
          <a:xfrm>
            <a:off x="360000" y="432000"/>
            <a:ext cx="9043056"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AusUDID support or technical issues</a:t>
            </a:r>
            <a:endParaRPr lang="en-US" b="1" dirty="0"/>
          </a:p>
        </p:txBody>
      </p:sp>
      <p:sp>
        <p:nvSpPr>
          <p:cNvPr id="3" name="Oval 2">
            <a:extLst>
              <a:ext uri="{FF2B5EF4-FFF2-40B4-BE49-F238E27FC236}">
                <a16:creationId xmlns:a16="http://schemas.microsoft.com/office/drawing/2014/main" id="{86500B68-20F6-FABE-5302-5F4630C61E91}"/>
              </a:ext>
            </a:extLst>
          </p:cNvPr>
          <p:cNvSpPr>
            <a:spLocks noChangeAspect="1"/>
          </p:cNvSpPr>
          <p:nvPr/>
        </p:nvSpPr>
        <p:spPr>
          <a:xfrm>
            <a:off x="551843" y="1543720"/>
            <a:ext cx="900000" cy="900000"/>
          </a:xfrm>
          <a:prstGeom prst="ellipse">
            <a:avLst/>
          </a:prstGeom>
          <a:solidFill>
            <a:srgbClr val="440099"/>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42" name="TextBox 41">
            <a:extLst>
              <a:ext uri="{FF2B5EF4-FFF2-40B4-BE49-F238E27FC236}">
                <a16:creationId xmlns:a16="http://schemas.microsoft.com/office/drawing/2014/main" id="{3D2C7081-129B-E4F2-154E-52986B00F3B8}"/>
              </a:ext>
            </a:extLst>
          </p:cNvPr>
          <p:cNvSpPr txBox="1"/>
          <p:nvPr/>
        </p:nvSpPr>
        <p:spPr>
          <a:xfrm>
            <a:off x="1909892" y="1426164"/>
            <a:ext cx="9730265" cy="43489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a:lnSpc>
                <a:spcPct val="200000"/>
              </a:lnSpc>
            </a:pPr>
            <a:r>
              <a:rPr lang="en-AU" dirty="0">
                <a:solidFill>
                  <a:srgbClr val="440099"/>
                </a:solidFill>
                <a:latin typeface="Arial" panose="020B0604020202020204" pitchFamily="34" charset="0"/>
                <a:cs typeface="Arial" panose="020B0604020202020204" pitchFamily="34" charset="0"/>
              </a:rPr>
              <a:t>If you encounter any issues or require assistance, contact the AusUDID Technical Support Team at </a:t>
            </a:r>
            <a:r>
              <a:rPr lang="en-AU" dirty="0">
                <a:solidFill>
                  <a:srgbClr val="440099"/>
                </a:solidFill>
                <a:latin typeface="Arial" panose="020B0604020202020204" pitchFamily="34" charset="0"/>
                <a:cs typeface="Arial" panose="020B0604020202020204" pitchFamily="34" charset="0"/>
                <a:hlinkClick r:id="rId3"/>
              </a:rPr>
              <a:t>AusUDIDTechnicalSupport@health.gov.au</a:t>
            </a:r>
            <a:r>
              <a:rPr lang="en-AU" dirty="0">
                <a:solidFill>
                  <a:srgbClr val="440099"/>
                </a:solidFill>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lnSpc>
                <a:spcPct val="200000"/>
              </a:lnSpc>
            </a:pPr>
            <a:r>
              <a:rPr lang="en-AU" dirty="0">
                <a:solidFill>
                  <a:srgbClr val="440099"/>
                </a:solidFill>
                <a:latin typeface="Arial" panose="020B0604020202020204" pitchFamily="34" charset="0"/>
                <a:cs typeface="Arial" panose="020B0604020202020204" pitchFamily="34" charset="0"/>
              </a:rPr>
              <a:t>Include the following details, if you are experiencing a technical issue:</a:t>
            </a:r>
          </a:p>
          <a:p>
            <a:pPr marL="742950" lvl="1" indent="-285750">
              <a:lnSpc>
                <a:spcPct val="200000"/>
              </a:lnSpc>
              <a:buFont typeface="Arial" panose="020B0604020202020204" pitchFamily="34" charset="0"/>
              <a:buChar char="•"/>
            </a:pPr>
            <a:r>
              <a:rPr lang="en-AU" dirty="0">
                <a:solidFill>
                  <a:srgbClr val="440099"/>
                </a:solidFill>
                <a:latin typeface="Arial" panose="020B0604020202020204" pitchFamily="34" charset="0"/>
                <a:cs typeface="Arial" panose="020B0604020202020204" pitchFamily="34" charset="0"/>
              </a:rPr>
              <a:t>Technical issue</a:t>
            </a:r>
            <a:endParaRPr lang="en-AU" dirty="0">
              <a:latin typeface="Arial" panose="020B0604020202020204" pitchFamily="34" charset="0"/>
              <a:cs typeface="Arial" panose="020B0604020202020204" pitchFamily="34" charset="0"/>
            </a:endParaRPr>
          </a:p>
          <a:p>
            <a:pPr marL="742950" lvl="1" indent="-285750">
              <a:lnSpc>
                <a:spcPct val="200000"/>
              </a:lnSpc>
              <a:buFont typeface="Arial" panose="020B0604020202020204" pitchFamily="34" charset="0"/>
              <a:buChar char="•"/>
            </a:pPr>
            <a:r>
              <a:rPr lang="en-AU" dirty="0">
                <a:solidFill>
                  <a:srgbClr val="440099"/>
                </a:solidFill>
                <a:latin typeface="Arial" panose="020B0604020202020204" pitchFamily="34" charset="0"/>
                <a:cs typeface="Arial" panose="020B0604020202020204" pitchFamily="34" charset="0"/>
              </a:rPr>
              <a:t>Error message from UDI API,  for example 'Access token is invalid'</a:t>
            </a:r>
            <a:endParaRPr lang="en-AU" dirty="0">
              <a:latin typeface="Arial" panose="020B0604020202020204" pitchFamily="34" charset="0"/>
              <a:cs typeface="Arial" panose="020B0604020202020204" pitchFamily="34" charset="0"/>
            </a:endParaRPr>
          </a:p>
          <a:p>
            <a:pPr marL="742950" lvl="1" indent="-285750">
              <a:lnSpc>
                <a:spcPct val="200000"/>
              </a:lnSpc>
              <a:buFont typeface="Arial" panose="020B0604020202020204" pitchFamily="34" charset="0"/>
              <a:buChar char="•"/>
            </a:pPr>
            <a:r>
              <a:rPr lang="en-AU" dirty="0">
                <a:solidFill>
                  <a:srgbClr val="440099"/>
                </a:solidFill>
                <a:latin typeface="Arial" panose="020B0604020202020204" pitchFamily="34" charset="0"/>
                <a:cs typeface="Arial" panose="020B0604020202020204" pitchFamily="34" charset="0"/>
              </a:rPr>
              <a:t>Date and time</a:t>
            </a:r>
          </a:p>
          <a:p>
            <a:pPr marL="742950" lvl="1" indent="-285750">
              <a:lnSpc>
                <a:spcPct val="200000"/>
              </a:lnSpc>
              <a:buFont typeface="Arial" panose="020B0604020202020204" pitchFamily="34" charset="0"/>
              <a:buChar char="•"/>
            </a:pPr>
            <a:r>
              <a:rPr lang="en-AU" dirty="0">
                <a:solidFill>
                  <a:srgbClr val="440099"/>
                </a:solidFill>
                <a:latin typeface="Arial" panose="020B0604020202020204" pitchFamily="34" charset="0"/>
                <a:cs typeface="Arial" panose="020B0604020202020204" pitchFamily="34" charset="0"/>
              </a:rPr>
              <a:t>Sample or submitted payload.</a:t>
            </a:r>
            <a:endParaRPr lang="en-AU" dirty="0">
              <a:latin typeface="Arial" panose="020B0604020202020204" pitchFamily="34" charset="0"/>
              <a:cs typeface="Arial" panose="020B0604020202020204" pitchFamily="34" charset="0"/>
            </a:endParaRPr>
          </a:p>
          <a:p>
            <a:pPr>
              <a:spcBef>
                <a:spcPts val="1200"/>
              </a:spcBef>
              <a:spcAft>
                <a:spcPts val="1200"/>
              </a:spcAft>
            </a:pPr>
            <a:endParaRPr lang="en-AU" dirty="0">
              <a:solidFill>
                <a:srgbClr val="440099"/>
              </a:solidFill>
              <a:latin typeface="Arial" panose="020B0604020202020204" pitchFamily="34" charset="0"/>
              <a:cs typeface="Arial" panose="020B0604020202020204" pitchFamily="34" charset="0"/>
            </a:endParaRPr>
          </a:p>
        </p:txBody>
      </p:sp>
      <p:pic>
        <p:nvPicPr>
          <p:cNvPr id="44" name="Graphic 43" descr="Open hand with solid fill">
            <a:extLst>
              <a:ext uri="{FF2B5EF4-FFF2-40B4-BE49-F238E27FC236}">
                <a16:creationId xmlns:a16="http://schemas.microsoft.com/office/drawing/2014/main" id="{8A7C28D8-FDA2-FA54-BDAB-D96641C50F0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08514" y="1717192"/>
            <a:ext cx="586658" cy="586658"/>
          </a:xfrm>
          <a:prstGeom prst="rect">
            <a:avLst/>
          </a:prstGeom>
        </p:spPr>
      </p:pic>
      <p:pic>
        <p:nvPicPr>
          <p:cNvPr id="2" name="Picture 1">
            <a:extLst>
              <a:ext uri="{FF2B5EF4-FFF2-40B4-BE49-F238E27FC236}">
                <a16:creationId xmlns:a16="http://schemas.microsoft.com/office/drawing/2014/main" id="{51E574B0-936A-7647-4041-20F033280F89}"/>
              </a:ext>
            </a:extLst>
          </p:cNvPr>
          <p:cNvPicPr>
            <a:picLocks noChangeAspect="1"/>
          </p:cNvPicPr>
          <p:nvPr/>
        </p:nvPicPr>
        <p:blipFill>
          <a:blip r:embed="rId5"/>
          <a:stretch>
            <a:fillRect/>
          </a:stretch>
        </p:blipFill>
        <p:spPr>
          <a:xfrm>
            <a:off x="0" y="-19050"/>
            <a:ext cx="12192000" cy="245889"/>
          </a:xfrm>
          <a:prstGeom prst="rect">
            <a:avLst/>
          </a:prstGeom>
        </p:spPr>
      </p:pic>
    </p:spTree>
    <p:extLst>
      <p:ext uri="{BB962C8B-B14F-4D97-AF65-F5344CB8AC3E}">
        <p14:creationId xmlns:p14="http://schemas.microsoft.com/office/powerpoint/2010/main" val="325445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BB823-4224-0BC3-D090-F548EE0D5D0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B1C6E8D-F8A4-4101-5B7A-492580E21F1F}"/>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36" name="Title 5">
            <a:extLst>
              <a:ext uri="{FF2B5EF4-FFF2-40B4-BE49-F238E27FC236}">
                <a16:creationId xmlns:a16="http://schemas.microsoft.com/office/drawing/2014/main" id="{071BC83F-0D00-3EE4-0E61-CBF0E151EE18}"/>
              </a:ext>
            </a:extLst>
          </p:cNvPr>
          <p:cNvSpPr txBox="1">
            <a:spLocks/>
          </p:cNvSpPr>
          <p:nvPr/>
        </p:nvSpPr>
        <p:spPr>
          <a:xfrm>
            <a:off x="474300" y="678687"/>
            <a:ext cx="9043056"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rPr>
              <a:t>Version history</a:t>
            </a:r>
            <a:endParaRPr lang="en-US" b="1" dirty="0"/>
          </a:p>
        </p:txBody>
      </p:sp>
      <p:pic>
        <p:nvPicPr>
          <p:cNvPr id="44" name="Graphic 43" descr="Open hand with solid fill">
            <a:extLst>
              <a:ext uri="{FF2B5EF4-FFF2-40B4-BE49-F238E27FC236}">
                <a16:creationId xmlns:a16="http://schemas.microsoft.com/office/drawing/2014/main" id="{9BA25ECF-3E69-9B60-8468-591801B87B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8514" y="1717192"/>
            <a:ext cx="586658" cy="586658"/>
          </a:xfrm>
          <a:prstGeom prst="rect">
            <a:avLst/>
          </a:prstGeom>
        </p:spPr>
      </p:pic>
      <p:pic>
        <p:nvPicPr>
          <p:cNvPr id="2" name="Picture 1">
            <a:extLst>
              <a:ext uri="{FF2B5EF4-FFF2-40B4-BE49-F238E27FC236}">
                <a16:creationId xmlns:a16="http://schemas.microsoft.com/office/drawing/2014/main" id="{7EECB7E5-4CF1-6F06-C21A-11EB58850DB7}"/>
              </a:ext>
            </a:extLst>
          </p:cNvPr>
          <p:cNvPicPr>
            <a:picLocks noChangeAspect="1"/>
          </p:cNvPicPr>
          <p:nvPr/>
        </p:nvPicPr>
        <p:blipFill>
          <a:blip r:embed="rId4"/>
          <a:stretch>
            <a:fillRect/>
          </a:stretch>
        </p:blipFill>
        <p:spPr>
          <a:xfrm>
            <a:off x="0" y="-19050"/>
            <a:ext cx="12192000" cy="245889"/>
          </a:xfrm>
          <a:prstGeom prst="rect">
            <a:avLst/>
          </a:prstGeom>
        </p:spPr>
      </p:pic>
      <p:graphicFrame>
        <p:nvGraphicFramePr>
          <p:cNvPr id="5" name="Table 4">
            <a:extLst>
              <a:ext uri="{FF2B5EF4-FFF2-40B4-BE49-F238E27FC236}">
                <a16:creationId xmlns:a16="http://schemas.microsoft.com/office/drawing/2014/main" id="{9CFF91B6-56B6-73EF-134E-5CD696FDF818}"/>
              </a:ext>
            </a:extLst>
          </p:cNvPr>
          <p:cNvGraphicFramePr>
            <a:graphicFrameLocks noGrp="1"/>
          </p:cNvGraphicFramePr>
          <p:nvPr>
            <p:extLst>
              <p:ext uri="{D42A27DB-BD31-4B8C-83A1-F6EECF244321}">
                <p14:modId xmlns:p14="http://schemas.microsoft.com/office/powerpoint/2010/main" val="3232016924"/>
              </p:ext>
            </p:extLst>
          </p:nvPr>
        </p:nvGraphicFramePr>
        <p:xfrm>
          <a:off x="708513" y="1747590"/>
          <a:ext cx="11195016" cy="3576320"/>
        </p:xfrm>
        <a:graphic>
          <a:graphicData uri="http://schemas.openxmlformats.org/drawingml/2006/table">
            <a:tbl>
              <a:tblPr firstRow="1" bandRow="1">
                <a:tableStyleId>{073A0DAA-6AF3-43AB-8588-CEC1D06C72B9}</a:tableStyleId>
              </a:tblPr>
              <a:tblGrid>
                <a:gridCol w="1365216">
                  <a:extLst>
                    <a:ext uri="{9D8B030D-6E8A-4147-A177-3AD203B41FA5}">
                      <a16:colId xmlns:a16="http://schemas.microsoft.com/office/drawing/2014/main" val="2050602994"/>
                    </a:ext>
                  </a:extLst>
                </a:gridCol>
                <a:gridCol w="5666014">
                  <a:extLst>
                    <a:ext uri="{9D8B030D-6E8A-4147-A177-3AD203B41FA5}">
                      <a16:colId xmlns:a16="http://schemas.microsoft.com/office/drawing/2014/main" val="1361199359"/>
                    </a:ext>
                  </a:extLst>
                </a:gridCol>
                <a:gridCol w="1762476">
                  <a:extLst>
                    <a:ext uri="{9D8B030D-6E8A-4147-A177-3AD203B41FA5}">
                      <a16:colId xmlns:a16="http://schemas.microsoft.com/office/drawing/2014/main" val="4154341017"/>
                    </a:ext>
                  </a:extLst>
                </a:gridCol>
                <a:gridCol w="2401310">
                  <a:extLst>
                    <a:ext uri="{9D8B030D-6E8A-4147-A177-3AD203B41FA5}">
                      <a16:colId xmlns:a16="http://schemas.microsoft.com/office/drawing/2014/main" val="1426455009"/>
                    </a:ext>
                  </a:extLst>
                </a:gridCol>
              </a:tblGrid>
              <a:tr h="370840">
                <a:tc>
                  <a:txBody>
                    <a:bodyPr/>
                    <a:lstStyle/>
                    <a:p>
                      <a:r>
                        <a:rPr lang="en-AU" dirty="0"/>
                        <a:t>Version</a:t>
                      </a:r>
                    </a:p>
                  </a:txBody>
                  <a:tcPr/>
                </a:tc>
                <a:tc>
                  <a:txBody>
                    <a:bodyPr/>
                    <a:lstStyle/>
                    <a:p>
                      <a:r>
                        <a:rPr lang="en-AU" dirty="0"/>
                        <a:t>Description of change</a:t>
                      </a:r>
                    </a:p>
                  </a:txBody>
                  <a:tcPr/>
                </a:tc>
                <a:tc>
                  <a:txBody>
                    <a:bodyPr/>
                    <a:lstStyle/>
                    <a:p>
                      <a:r>
                        <a:rPr lang="en-AU" dirty="0"/>
                        <a:t>Author</a:t>
                      </a:r>
                    </a:p>
                  </a:txBody>
                  <a:tcPr/>
                </a:tc>
                <a:tc>
                  <a:txBody>
                    <a:bodyPr/>
                    <a:lstStyle/>
                    <a:p>
                      <a:r>
                        <a:rPr lang="en-AU" dirty="0"/>
                        <a:t>Date</a:t>
                      </a:r>
                    </a:p>
                  </a:txBody>
                  <a:tcPr/>
                </a:tc>
                <a:extLst>
                  <a:ext uri="{0D108BD9-81ED-4DB2-BD59-A6C34878D82A}">
                    <a16:rowId xmlns:a16="http://schemas.microsoft.com/office/drawing/2014/main" val="2534289641"/>
                  </a:ext>
                </a:extLst>
              </a:tr>
              <a:tr h="370840">
                <a:tc>
                  <a:txBody>
                    <a:bodyPr/>
                    <a:lstStyle/>
                    <a:p>
                      <a:r>
                        <a:rPr lang="en-AU" dirty="0"/>
                        <a:t>1.0</a:t>
                      </a:r>
                    </a:p>
                  </a:txBody>
                  <a:tcPr/>
                </a:tc>
                <a:tc>
                  <a:txBody>
                    <a:bodyPr/>
                    <a:lstStyle/>
                    <a:p>
                      <a:r>
                        <a:rPr lang="en-AU" dirty="0"/>
                        <a:t>Initial publication</a:t>
                      </a:r>
                    </a:p>
                  </a:txBody>
                  <a:tcPr/>
                </a:tc>
                <a:tc>
                  <a:txBody>
                    <a:bodyPr/>
                    <a:lstStyle/>
                    <a:p>
                      <a:r>
                        <a:rPr lang="en-AU" dirty="0"/>
                        <a:t>UDI Team</a:t>
                      </a:r>
                    </a:p>
                  </a:txBody>
                  <a:tcPr/>
                </a:tc>
                <a:tc>
                  <a:txBody>
                    <a:bodyPr/>
                    <a:lstStyle/>
                    <a:p>
                      <a:r>
                        <a:rPr lang="en-AU" dirty="0"/>
                        <a:t>16 December 2026</a:t>
                      </a:r>
                    </a:p>
                  </a:txBody>
                  <a:tcPr/>
                </a:tc>
                <a:extLst>
                  <a:ext uri="{0D108BD9-81ED-4DB2-BD59-A6C34878D82A}">
                    <a16:rowId xmlns:a16="http://schemas.microsoft.com/office/drawing/2014/main" val="1552868969"/>
                  </a:ext>
                </a:extLst>
              </a:tr>
              <a:tr h="370840">
                <a:tc>
                  <a:txBody>
                    <a:bodyPr/>
                    <a:lstStyle/>
                    <a:p>
                      <a:r>
                        <a:rPr lang="en-AU" dirty="0"/>
                        <a:t>1.1</a:t>
                      </a:r>
                    </a:p>
                  </a:txBody>
                  <a:tcPr/>
                </a:tc>
                <a:tc>
                  <a:txBody>
                    <a:bodyPr/>
                    <a:lstStyle/>
                    <a:p>
                      <a:r>
                        <a:rPr lang="en-AU" dirty="0"/>
                        <a:t>Updates include:</a:t>
                      </a:r>
                    </a:p>
                    <a:p>
                      <a:pPr marL="285750" indent="-285750">
                        <a:buFont typeface="Arial" panose="020B0604020202020204" pitchFamily="34" charset="0"/>
                        <a:buChar char="•"/>
                      </a:pPr>
                      <a:r>
                        <a:rPr lang="en-AU" dirty="0"/>
                        <a:t>Renamed the presentation</a:t>
                      </a:r>
                    </a:p>
                    <a:p>
                      <a:pPr marL="285750" indent="-285750">
                        <a:buFont typeface="Arial" panose="020B0604020202020204" pitchFamily="34" charset="0"/>
                        <a:buChar char="•"/>
                      </a:pPr>
                      <a:r>
                        <a:rPr lang="en-AU" dirty="0"/>
                        <a:t>Added high level process stages (slide 4) </a:t>
                      </a:r>
                    </a:p>
                    <a:p>
                      <a:pPr marL="285750" indent="-285750">
                        <a:buFont typeface="Arial" panose="020B0604020202020204" pitchFamily="34" charset="0"/>
                        <a:buChar char="•"/>
                      </a:pPr>
                      <a:r>
                        <a:rPr lang="en-AU" dirty="0"/>
                        <a:t>Updated resources (slide 7)</a:t>
                      </a:r>
                    </a:p>
                    <a:p>
                      <a:pPr marL="285750" indent="-285750">
                        <a:buFont typeface="Arial" panose="020B0604020202020204" pitchFamily="34" charset="0"/>
                        <a:buChar char="•"/>
                      </a:pPr>
                      <a:r>
                        <a:rPr lang="en-AU" dirty="0"/>
                        <a:t>Added ‘Intent to Submit’ and ‘Terms of Use’ details (slides 8 and 9)</a:t>
                      </a:r>
                    </a:p>
                    <a:p>
                      <a:pPr marL="285750" indent="-285750">
                        <a:buFont typeface="Arial" panose="020B0604020202020204" pitchFamily="34" charset="0"/>
                        <a:buChar char="•"/>
                      </a:pPr>
                      <a:r>
                        <a:rPr lang="en-AU" dirty="0"/>
                        <a:t>Updated information for testing and submission of test confirmation (slides 13 to 15)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Added AusUDID Technical Support details (Slide 18)</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Minor </a:t>
                      </a:r>
                      <a:r>
                        <a:rPr lang="en-AU"/>
                        <a:t>formatting changes</a:t>
                      </a:r>
                      <a:endParaRPr lang="en-AU" dirty="0"/>
                    </a:p>
                  </a:txBody>
                  <a:tcPr/>
                </a:tc>
                <a:tc>
                  <a:txBody>
                    <a:bodyPr/>
                    <a:lstStyle/>
                    <a:p>
                      <a:r>
                        <a:rPr lang="en-AU" dirty="0"/>
                        <a:t>UDI Team</a:t>
                      </a:r>
                    </a:p>
                  </a:txBody>
                  <a:tcPr/>
                </a:tc>
                <a:tc>
                  <a:txBody>
                    <a:bodyPr/>
                    <a:lstStyle/>
                    <a:p>
                      <a:r>
                        <a:rPr lang="en-AU" dirty="0"/>
                        <a:t>9 June 2026</a:t>
                      </a:r>
                    </a:p>
                  </a:txBody>
                  <a:tcPr/>
                </a:tc>
                <a:extLst>
                  <a:ext uri="{0D108BD9-81ED-4DB2-BD59-A6C34878D82A}">
                    <a16:rowId xmlns:a16="http://schemas.microsoft.com/office/drawing/2014/main" val="1787387029"/>
                  </a:ext>
                </a:extLst>
              </a:tr>
            </a:tbl>
          </a:graphicData>
        </a:graphic>
      </p:graphicFrame>
    </p:spTree>
    <p:extLst>
      <p:ext uri="{BB962C8B-B14F-4D97-AF65-F5344CB8AC3E}">
        <p14:creationId xmlns:p14="http://schemas.microsoft.com/office/powerpoint/2010/main" val="3591357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ED084-1C79-70ED-80CB-AF032E815719}"/>
            </a:ext>
          </a:extLst>
        </p:cNvPr>
        <p:cNvGrpSpPr/>
        <p:nvPr/>
      </p:nvGrpSpPr>
      <p:grpSpPr>
        <a:xfrm>
          <a:off x="0" y="0"/>
          <a:ext cx="0" cy="0"/>
          <a:chOff x="0" y="0"/>
          <a:chExt cx="0" cy="0"/>
        </a:xfrm>
      </p:grpSpPr>
      <p:pic>
        <p:nvPicPr>
          <p:cNvPr id="15" name="Picture 14" descr="A blue and white rectangle with a blue border&#10;&#10;AI-generated content may be incorrect.">
            <a:extLst>
              <a:ext uri="{FF2B5EF4-FFF2-40B4-BE49-F238E27FC236}">
                <a16:creationId xmlns:a16="http://schemas.microsoft.com/office/drawing/2014/main" id="{C5DFED55-652D-616F-0563-61A64680240D}"/>
              </a:ext>
            </a:extLst>
          </p:cNvPr>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13" name="Content Placeholder 12">
            <a:extLst>
              <a:ext uri="{FF2B5EF4-FFF2-40B4-BE49-F238E27FC236}">
                <a16:creationId xmlns:a16="http://schemas.microsoft.com/office/drawing/2014/main" id="{CD83CC11-EBBE-9BDF-8B69-AD859231097F}"/>
              </a:ext>
            </a:extLst>
          </p:cNvPr>
          <p:cNvSpPr>
            <a:spLocks noGrp="1"/>
          </p:cNvSpPr>
          <p:nvPr>
            <p:ph idx="1"/>
          </p:nvPr>
        </p:nvSpPr>
        <p:spPr>
          <a:xfrm>
            <a:off x="929584" y="1545471"/>
            <a:ext cx="8817142" cy="2868873"/>
          </a:xfrm>
        </p:spPr>
        <p:txBody>
          <a:bodyPr lIns="91440" tIns="45720" rIns="91440" bIns="45720" anchor="b">
            <a:normAutofit fontScale="92500" lnSpcReduction="10000"/>
          </a:bodyPr>
          <a:lstStyle/>
          <a:p>
            <a:pPr marL="0">
              <a:spcBef>
                <a:spcPct val="0"/>
              </a:spcBef>
              <a:buNone/>
            </a:pPr>
            <a:r>
              <a:rPr lang="en-AU" sz="2400" dirty="0">
                <a:solidFill>
                  <a:srgbClr val="440099"/>
                </a:solidFill>
                <a:ea typeface="+mj-ea"/>
                <a:cs typeface="Arial"/>
              </a:rPr>
              <a:t>This overview supports sponsors and manufacturers who have chosen to use the machine to machine HL7 SPL submission method.</a:t>
            </a:r>
          </a:p>
          <a:p>
            <a:pPr marL="0">
              <a:spcBef>
                <a:spcPct val="0"/>
              </a:spcBef>
              <a:buNone/>
            </a:pPr>
            <a:endParaRPr lang="en-AU" sz="2400" dirty="0">
              <a:solidFill>
                <a:srgbClr val="440099"/>
              </a:solidFill>
              <a:ea typeface="+mj-ea"/>
              <a:cs typeface="Arial"/>
            </a:endParaRPr>
          </a:p>
          <a:p>
            <a:pPr marL="0">
              <a:spcBef>
                <a:spcPct val="0"/>
              </a:spcBef>
              <a:buNone/>
            </a:pPr>
            <a:r>
              <a:rPr lang="en-AU" sz="2400" dirty="0">
                <a:solidFill>
                  <a:srgbClr val="440099"/>
                </a:solidFill>
                <a:ea typeface="+mj-ea"/>
                <a:cs typeface="Arial"/>
              </a:rPr>
              <a:t>If you are still selecting a submission method, we recommend you review the information available on the UDI Hub:</a:t>
            </a:r>
          </a:p>
          <a:p>
            <a:pPr marL="114300" indent="-342900">
              <a:spcBef>
                <a:spcPct val="0"/>
              </a:spcBef>
            </a:pPr>
            <a:r>
              <a:rPr lang="en-AU" sz="2400" dirty="0">
                <a:hlinkClick r:id="rId4"/>
              </a:rPr>
              <a:t>Unique Device Identification (UDI) hub</a:t>
            </a:r>
            <a:endParaRPr lang="en-AU" sz="2400" dirty="0"/>
          </a:p>
          <a:p>
            <a:pPr marL="114300" indent="-342900">
              <a:spcBef>
                <a:spcPct val="0"/>
              </a:spcBef>
            </a:pPr>
            <a:r>
              <a:rPr lang="en-GB" sz="2400" dirty="0">
                <a:hlinkClick r:id="rId5"/>
              </a:rPr>
              <a:t>Accessing and using the AusUDID</a:t>
            </a:r>
            <a:endParaRPr lang="en-AU" sz="2400" dirty="0">
              <a:solidFill>
                <a:srgbClr val="463192"/>
              </a:solidFill>
              <a:cs typeface="Arial"/>
            </a:endParaRPr>
          </a:p>
          <a:p>
            <a:pPr marL="114300" indent="-342900">
              <a:spcBef>
                <a:spcPct val="0"/>
              </a:spcBef>
            </a:pPr>
            <a:r>
              <a:rPr lang="en-GB" sz="2400" dirty="0">
                <a:hlinkClick r:id="rId6"/>
              </a:rPr>
              <a:t>AusUDID submission methods</a:t>
            </a:r>
            <a:r>
              <a:rPr lang="en-GB" sz="2400" dirty="0"/>
              <a:t>.</a:t>
            </a:r>
            <a:br>
              <a:rPr lang="en-AU" sz="2400" dirty="0">
                <a:solidFill>
                  <a:srgbClr val="440099"/>
                </a:solidFill>
                <a:ea typeface="+mj-ea"/>
                <a:cs typeface="Arial"/>
              </a:rPr>
            </a:br>
            <a:br>
              <a:rPr lang="en-AU" sz="2400" dirty="0">
                <a:solidFill>
                  <a:srgbClr val="440099"/>
                </a:solidFill>
                <a:ea typeface="+mj-ea"/>
                <a:cs typeface="Arial"/>
              </a:rPr>
            </a:br>
            <a:r>
              <a:rPr lang="en-AU" sz="2400" dirty="0">
                <a:solidFill>
                  <a:srgbClr val="440099"/>
                </a:solidFill>
                <a:ea typeface="+mj-ea"/>
                <a:cs typeface="Arial"/>
              </a:rPr>
              <a:t> </a:t>
            </a:r>
          </a:p>
        </p:txBody>
      </p:sp>
      <p:sp>
        <p:nvSpPr>
          <p:cNvPr id="4" name="Footer Placeholder 3">
            <a:extLst>
              <a:ext uri="{FF2B5EF4-FFF2-40B4-BE49-F238E27FC236}">
                <a16:creationId xmlns:a16="http://schemas.microsoft.com/office/drawing/2014/main" id="{1BB590EC-CC7D-C52E-75DB-42F419EF5277}"/>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5" name="Title 5">
            <a:extLst>
              <a:ext uri="{FF2B5EF4-FFF2-40B4-BE49-F238E27FC236}">
                <a16:creationId xmlns:a16="http://schemas.microsoft.com/office/drawing/2014/main" id="{4B742600-CC3F-FE99-59F5-9DFB9658A673}"/>
              </a:ext>
            </a:extLst>
          </p:cNvPr>
          <p:cNvSpPr txBox="1">
            <a:spLocks/>
          </p:cNvSpPr>
          <p:nvPr/>
        </p:nvSpPr>
        <p:spPr>
          <a:xfrm>
            <a:off x="929584" y="822290"/>
            <a:ext cx="10392001"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latin typeface="Arial"/>
                <a:cs typeface="Arial"/>
              </a:rPr>
              <a:t>About this slide deck</a:t>
            </a:r>
            <a:endParaRPr kumimoji="0" lang="en-AU" sz="3200" b="1" i="0" u="none" strike="noStrike" kern="1200" cap="none" spc="0" normalizeH="0" baseline="0" noProof="0" dirty="0">
              <a:ln>
                <a:noFill/>
              </a:ln>
              <a:solidFill>
                <a:srgbClr val="440099"/>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361623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024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20BA5-5697-3371-E1B8-DF7E51A0E946}"/>
            </a:ext>
          </a:extLst>
        </p:cNvPr>
        <p:cNvGrpSpPr/>
        <p:nvPr/>
      </p:nvGrpSpPr>
      <p:grpSpPr>
        <a:xfrm>
          <a:off x="0" y="0"/>
          <a:ext cx="0" cy="0"/>
          <a:chOff x="0" y="0"/>
          <a:chExt cx="0" cy="0"/>
        </a:xfrm>
      </p:grpSpPr>
      <p:pic>
        <p:nvPicPr>
          <p:cNvPr id="8" name="Graphic 7" descr="Cloud Computing with solid fill">
            <a:extLst>
              <a:ext uri="{FF2B5EF4-FFF2-40B4-BE49-F238E27FC236}">
                <a16:creationId xmlns:a16="http://schemas.microsoft.com/office/drawing/2014/main" id="{479B69B5-2962-54BA-A1D6-19663736309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29599" y="1851115"/>
            <a:ext cx="2427515" cy="2427515"/>
          </a:xfrm>
          <a:prstGeom prst="rect">
            <a:avLst/>
          </a:prstGeom>
        </p:spPr>
      </p:pic>
      <p:sp>
        <p:nvSpPr>
          <p:cNvPr id="9" name="Rectangle 8">
            <a:extLst>
              <a:ext uri="{FF2B5EF4-FFF2-40B4-BE49-F238E27FC236}">
                <a16:creationId xmlns:a16="http://schemas.microsoft.com/office/drawing/2014/main" id="{169F7511-5D29-17CF-6ABB-277206665760}"/>
              </a:ext>
            </a:extLst>
          </p:cNvPr>
          <p:cNvSpPr/>
          <p:nvPr/>
        </p:nvSpPr>
        <p:spPr>
          <a:xfrm>
            <a:off x="202557" y="752353"/>
            <a:ext cx="1529786" cy="56349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urple circle with white background&#10;&#10;AI-generated content may be incorrect.">
            <a:extLst>
              <a:ext uri="{FF2B5EF4-FFF2-40B4-BE49-F238E27FC236}">
                <a16:creationId xmlns:a16="http://schemas.microsoft.com/office/drawing/2014/main" id="{220B2787-A7EB-B9C1-1E16-A84D61992CE1}"/>
              </a:ext>
            </a:extLst>
          </p:cNvPr>
          <p:cNvPicPr>
            <a:picLocks noChangeAspect="1"/>
          </p:cNvPicPr>
          <p:nvPr/>
        </p:nvPicPr>
        <p:blipFill>
          <a:blip r:embed="rId3"/>
          <a:srcRect l="-1" t="-1" r="2971" b="37391"/>
          <a:stretch>
            <a:fillRect/>
          </a:stretch>
        </p:blipFill>
        <p:spPr>
          <a:xfrm>
            <a:off x="362495" y="1688951"/>
            <a:ext cx="936960" cy="3035450"/>
          </a:xfrm>
          <a:prstGeom prst="rect">
            <a:avLst/>
          </a:prstGeom>
        </p:spPr>
      </p:pic>
      <p:sp>
        <p:nvSpPr>
          <p:cNvPr id="3" name="TextBox 2">
            <a:extLst>
              <a:ext uri="{FF2B5EF4-FFF2-40B4-BE49-F238E27FC236}">
                <a16:creationId xmlns:a16="http://schemas.microsoft.com/office/drawing/2014/main" id="{B0328C56-BB5F-2DAA-399B-C266F22D06DA}"/>
              </a:ext>
            </a:extLst>
          </p:cNvPr>
          <p:cNvSpPr txBox="1"/>
          <p:nvPr/>
        </p:nvSpPr>
        <p:spPr>
          <a:xfrm>
            <a:off x="1395859" y="3006642"/>
            <a:ext cx="3901565" cy="369332"/>
          </a:xfrm>
          <a:prstGeom prst="rect">
            <a:avLst/>
          </a:prstGeom>
          <a:noFill/>
        </p:spPr>
        <p:txBody>
          <a:bodyPr wrap="square" lIns="91440" tIns="45720" rIns="91440" bIns="45720" rtlCol="0" anchor="t">
            <a:spAutoFit/>
          </a:bodyPr>
          <a:lstStyle/>
          <a:p>
            <a:pPr>
              <a:defRPr/>
            </a:pPr>
            <a:r>
              <a:rPr kumimoji="0" lang="en-AU" sz="1800" b="1" i="0" u="none" strike="noStrike" kern="1200" cap="none" spc="0" normalizeH="0" baseline="0" noProof="0" dirty="0">
                <a:ln>
                  <a:noFill/>
                </a:ln>
                <a:solidFill>
                  <a:srgbClr val="440099"/>
                </a:solidFill>
                <a:effectLst/>
                <a:uLnTx/>
                <a:uFillTx/>
                <a:latin typeface="Arial"/>
                <a:cs typeface="Arial"/>
              </a:rPr>
              <a:t>M2M HL7 SPL high-level</a:t>
            </a:r>
            <a:r>
              <a:rPr lang="en-AU" b="1" dirty="0">
                <a:solidFill>
                  <a:srgbClr val="440099"/>
                </a:solidFill>
                <a:latin typeface="Arial"/>
                <a:cs typeface="Arial"/>
              </a:rPr>
              <a:t> process</a:t>
            </a:r>
            <a:endParaRPr kumimoji="0" lang="en-AU" sz="1800" b="1" i="0" u="none" strike="noStrike" kern="1200" cap="none" spc="0" normalizeH="0" baseline="0" noProof="0" dirty="0">
              <a:ln>
                <a:noFill/>
              </a:ln>
              <a:solidFill>
                <a:srgbClr val="440099"/>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386D4519-209F-4ED1-ADA5-684ED5A11C79}"/>
              </a:ext>
            </a:extLst>
          </p:cNvPr>
          <p:cNvSpPr txBox="1"/>
          <p:nvPr/>
        </p:nvSpPr>
        <p:spPr>
          <a:xfrm>
            <a:off x="1395859" y="2043535"/>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M2M HL7 SPL overview</a:t>
            </a:r>
            <a:endParaRPr lang="en-AU" dirty="0">
              <a:solidFill>
                <a:srgbClr val="000000"/>
              </a:solidFill>
              <a:latin typeface="Arial"/>
              <a:cs typeface="Arial"/>
            </a:endParaRPr>
          </a:p>
        </p:txBody>
      </p:sp>
      <p:sp>
        <p:nvSpPr>
          <p:cNvPr id="6" name="TextBox 5">
            <a:extLst>
              <a:ext uri="{FF2B5EF4-FFF2-40B4-BE49-F238E27FC236}">
                <a16:creationId xmlns:a16="http://schemas.microsoft.com/office/drawing/2014/main" id="{618E29DC-4C21-AF41-AD8B-C9E6BEADFA36}"/>
              </a:ext>
            </a:extLst>
          </p:cNvPr>
          <p:cNvSpPr txBox="1"/>
          <p:nvPr/>
        </p:nvSpPr>
        <p:spPr>
          <a:xfrm>
            <a:off x="1395859" y="4023997"/>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AusUDID support</a:t>
            </a:r>
            <a:endParaRPr lang="en-US" dirty="0">
              <a:ea typeface="+mn-ea"/>
            </a:endParaRPr>
          </a:p>
        </p:txBody>
      </p:sp>
      <p:sp>
        <p:nvSpPr>
          <p:cNvPr id="7" name="Rectangle: Rounded Corners 6">
            <a:extLst>
              <a:ext uri="{FF2B5EF4-FFF2-40B4-BE49-F238E27FC236}">
                <a16:creationId xmlns:a16="http://schemas.microsoft.com/office/drawing/2014/main" id="{685EE482-385B-E633-DAD2-51CF58A751FF}"/>
              </a:ext>
            </a:extLst>
          </p:cNvPr>
          <p:cNvSpPr/>
          <p:nvPr/>
        </p:nvSpPr>
        <p:spPr>
          <a:xfrm>
            <a:off x="1392311" y="1967458"/>
            <a:ext cx="3536060" cy="528796"/>
          </a:xfrm>
          <a:prstGeom prst="roundRect">
            <a:avLst/>
          </a:prstGeom>
          <a:noFill/>
          <a:ln>
            <a:solidFill>
              <a:srgbClr val="4400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8170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4E678-DC03-20E9-0789-F838DA31D485}"/>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DC9424BF-42F9-D5F4-2E9D-E42D90A4BD8B}"/>
              </a:ext>
            </a:extLst>
          </p:cNvPr>
          <p:cNvPicPr>
            <a:picLocks noChangeAspect="1"/>
          </p:cNvPicPr>
          <p:nvPr/>
        </p:nvPicPr>
        <p:blipFill>
          <a:blip r:embed="rId3"/>
          <a:stretch>
            <a:fillRect/>
          </a:stretch>
        </p:blipFill>
        <p:spPr>
          <a:xfrm>
            <a:off x="0" y="-19050"/>
            <a:ext cx="12192000" cy="245889"/>
          </a:xfrm>
          <a:prstGeom prst="rect">
            <a:avLst/>
          </a:prstGeom>
        </p:spPr>
      </p:pic>
      <p:sp>
        <p:nvSpPr>
          <p:cNvPr id="4" name="Footer Placeholder 3">
            <a:extLst>
              <a:ext uri="{FF2B5EF4-FFF2-40B4-BE49-F238E27FC236}">
                <a16:creationId xmlns:a16="http://schemas.microsoft.com/office/drawing/2014/main" id="{A7797161-B8CA-464F-73F3-1EB517CD53ED}"/>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36" name="Title 5">
            <a:extLst>
              <a:ext uri="{FF2B5EF4-FFF2-40B4-BE49-F238E27FC236}">
                <a16:creationId xmlns:a16="http://schemas.microsoft.com/office/drawing/2014/main" id="{609FE8CD-B0E2-2E17-3CFB-734F88711E33}"/>
              </a:ext>
            </a:extLst>
          </p:cNvPr>
          <p:cNvSpPr txBox="1">
            <a:spLocks/>
          </p:cNvSpPr>
          <p:nvPr/>
        </p:nvSpPr>
        <p:spPr>
          <a:xfrm>
            <a:off x="360000" y="1000722"/>
            <a:ext cx="10392001"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latin typeface="Arial"/>
                <a:cs typeface="Arial"/>
              </a:rPr>
              <a:t>AusUDID M2M HL7 SPL submission method</a:t>
            </a:r>
            <a:endParaRPr kumimoji="0" lang="en-AU" sz="3200" b="1" i="0" u="none" strike="noStrike" kern="1200" cap="none" spc="0" normalizeH="0" baseline="0" noProof="0" dirty="0">
              <a:ln>
                <a:noFill/>
              </a:ln>
              <a:solidFill>
                <a:srgbClr val="440099"/>
              </a:solidFill>
              <a:effectLst/>
              <a:uLnTx/>
              <a:uFillTx/>
              <a:latin typeface="Arial" panose="020B0604020202020204" pitchFamily="34" charset="0"/>
              <a:ea typeface="+mj-ea"/>
              <a:cs typeface="Arial" panose="020B0604020202020204" pitchFamily="34" charset="0"/>
            </a:endParaRPr>
          </a:p>
        </p:txBody>
      </p:sp>
      <p:sp>
        <p:nvSpPr>
          <p:cNvPr id="18" name="Oval 17">
            <a:extLst>
              <a:ext uri="{FF2B5EF4-FFF2-40B4-BE49-F238E27FC236}">
                <a16:creationId xmlns:a16="http://schemas.microsoft.com/office/drawing/2014/main" id="{EC2FCA7C-501B-E349-A97C-ECC36FCEAB73}"/>
              </a:ext>
            </a:extLst>
          </p:cNvPr>
          <p:cNvSpPr>
            <a:spLocks noChangeAspect="1"/>
          </p:cNvSpPr>
          <p:nvPr/>
        </p:nvSpPr>
        <p:spPr>
          <a:xfrm>
            <a:off x="541851" y="2829501"/>
            <a:ext cx="720000" cy="747004"/>
          </a:xfrm>
          <a:prstGeom prst="ellipse">
            <a:avLst/>
          </a:prstGeom>
          <a:solidFill>
            <a:srgbClr val="440099"/>
          </a:solidFill>
          <a:ln w="25400" cap="flat">
            <a:solidFill>
              <a:srgbClr val="440099"/>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19" name="TextBox 18">
            <a:extLst>
              <a:ext uri="{FF2B5EF4-FFF2-40B4-BE49-F238E27FC236}">
                <a16:creationId xmlns:a16="http://schemas.microsoft.com/office/drawing/2014/main" id="{13B8128F-9843-DBC8-1EE5-1A0C6721AF26}"/>
              </a:ext>
            </a:extLst>
          </p:cNvPr>
          <p:cNvSpPr txBox="1"/>
          <p:nvPr/>
        </p:nvSpPr>
        <p:spPr>
          <a:xfrm>
            <a:off x="435299" y="3839186"/>
            <a:ext cx="1084411" cy="1101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a:solidFill>
                  <a:schemeClr val="bg2">
                    <a:lumMod val="25000"/>
                  </a:schemeClr>
                </a:solidFill>
                <a:latin typeface="Arial" panose="020B0604020202020204" pitchFamily="34" charset="0"/>
                <a:cs typeface="Arial" panose="020B0604020202020204" pitchFamily="34" charset="0"/>
              </a:rPr>
              <a:t>Download and review support resources </a:t>
            </a:r>
          </a:p>
        </p:txBody>
      </p:sp>
      <p:sp>
        <p:nvSpPr>
          <p:cNvPr id="14" name="Oval 13">
            <a:extLst>
              <a:ext uri="{FF2B5EF4-FFF2-40B4-BE49-F238E27FC236}">
                <a16:creationId xmlns:a16="http://schemas.microsoft.com/office/drawing/2014/main" id="{21D104C9-EBF0-4D82-BC1C-C1D31AA87465}"/>
              </a:ext>
            </a:extLst>
          </p:cNvPr>
          <p:cNvSpPr>
            <a:spLocks noChangeAspect="1"/>
          </p:cNvSpPr>
          <p:nvPr/>
        </p:nvSpPr>
        <p:spPr>
          <a:xfrm>
            <a:off x="4425280" y="2829501"/>
            <a:ext cx="720000" cy="747005"/>
          </a:xfrm>
          <a:prstGeom prst="ellipse">
            <a:avLst/>
          </a:prstGeom>
          <a:solidFill>
            <a:srgbClr val="F47920"/>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pic>
        <p:nvPicPr>
          <p:cNvPr id="16" name="Graphic 15" descr="Lock with solid fill">
            <a:extLst>
              <a:ext uri="{FF2B5EF4-FFF2-40B4-BE49-F238E27FC236}">
                <a16:creationId xmlns:a16="http://schemas.microsoft.com/office/drawing/2014/main" id="{03E03A54-3ECA-000F-B4B6-1BC7A40A3A9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520132" y="2957683"/>
            <a:ext cx="520479" cy="540000"/>
          </a:xfrm>
          <a:prstGeom prst="rect">
            <a:avLst/>
          </a:prstGeom>
        </p:spPr>
      </p:pic>
      <p:sp>
        <p:nvSpPr>
          <p:cNvPr id="20" name="TextBox 19">
            <a:extLst>
              <a:ext uri="{FF2B5EF4-FFF2-40B4-BE49-F238E27FC236}">
                <a16:creationId xmlns:a16="http://schemas.microsoft.com/office/drawing/2014/main" id="{BD5A133A-F4F1-07D3-E389-47C69FA4CD8C}"/>
              </a:ext>
            </a:extLst>
          </p:cNvPr>
          <p:cNvSpPr txBox="1"/>
          <p:nvPr/>
        </p:nvSpPr>
        <p:spPr>
          <a:xfrm>
            <a:off x="4277361" y="3839186"/>
            <a:ext cx="1129516" cy="1101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a:solidFill>
                  <a:schemeClr val="bg2">
                    <a:lumMod val="25000"/>
                  </a:schemeClr>
                </a:solidFill>
                <a:latin typeface="Arial" panose="020B0604020202020204" pitchFamily="34" charset="0"/>
                <a:cs typeface="Arial" panose="020B0604020202020204" pitchFamily="34" charset="0"/>
              </a:rPr>
              <a:t>Obtain access credentials</a:t>
            </a:r>
          </a:p>
        </p:txBody>
      </p:sp>
      <p:pic>
        <p:nvPicPr>
          <p:cNvPr id="22" name="Graphic 21" descr="Badge Tick with solid fill">
            <a:extLst>
              <a:ext uri="{FF2B5EF4-FFF2-40B4-BE49-F238E27FC236}">
                <a16:creationId xmlns:a16="http://schemas.microsoft.com/office/drawing/2014/main" id="{5778B3D2-7D1A-46C7-B4CD-7672C438107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83460" y="2764101"/>
            <a:ext cx="972000" cy="927163"/>
          </a:xfrm>
          <a:prstGeom prst="rect">
            <a:avLst/>
          </a:prstGeom>
        </p:spPr>
      </p:pic>
      <p:sp>
        <p:nvSpPr>
          <p:cNvPr id="23" name="TextBox 22">
            <a:extLst>
              <a:ext uri="{FF2B5EF4-FFF2-40B4-BE49-F238E27FC236}">
                <a16:creationId xmlns:a16="http://schemas.microsoft.com/office/drawing/2014/main" id="{CED83462-F7C1-5234-5670-ABE2C293B02F}"/>
              </a:ext>
            </a:extLst>
          </p:cNvPr>
          <p:cNvSpPr txBox="1"/>
          <p:nvPr/>
        </p:nvSpPr>
        <p:spPr>
          <a:xfrm>
            <a:off x="8390030" y="3839186"/>
            <a:ext cx="1129517" cy="11822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a:solidFill>
                  <a:schemeClr val="bg2">
                    <a:lumMod val="25000"/>
                  </a:schemeClr>
                </a:solidFill>
                <a:latin typeface="Arial" panose="020B0604020202020204" pitchFamily="34" charset="0"/>
                <a:cs typeface="Arial" panose="020B0604020202020204" pitchFamily="34" charset="0"/>
              </a:rPr>
              <a:t>Get approval to submit to AusUDID Production</a:t>
            </a:r>
            <a:endParaRPr lang="en-US">
              <a:solidFill>
                <a:schemeClr val="bg2">
                  <a:lumMod val="25000"/>
                </a:schemeClr>
              </a:solidFill>
              <a:latin typeface="Arial" panose="020B0604020202020204" pitchFamily="34" charset="0"/>
              <a:cs typeface="Arial" panose="020B0604020202020204" pitchFamily="34" charset="0"/>
            </a:endParaRPr>
          </a:p>
        </p:txBody>
      </p:sp>
      <p:sp>
        <p:nvSpPr>
          <p:cNvPr id="24" name="Oval 23">
            <a:extLst>
              <a:ext uri="{FF2B5EF4-FFF2-40B4-BE49-F238E27FC236}">
                <a16:creationId xmlns:a16="http://schemas.microsoft.com/office/drawing/2014/main" id="{48C4D07B-EAD9-F828-AB67-A5AD09AF0A1B}"/>
              </a:ext>
            </a:extLst>
          </p:cNvPr>
          <p:cNvSpPr>
            <a:spLocks noChangeAspect="1"/>
          </p:cNvSpPr>
          <p:nvPr/>
        </p:nvSpPr>
        <p:spPr>
          <a:xfrm>
            <a:off x="6476099" y="2829501"/>
            <a:ext cx="720000" cy="747004"/>
          </a:xfrm>
          <a:prstGeom prst="ellipse">
            <a:avLst/>
          </a:prstGeom>
          <a:solidFill>
            <a:srgbClr val="5BC500"/>
          </a:solidFill>
          <a:ln w="25400" cap="flat">
            <a:solidFill>
              <a:srgbClr val="5BC50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grpSp>
        <p:nvGrpSpPr>
          <p:cNvPr id="25" name="Graphic 11" descr="Database with solid fill">
            <a:extLst>
              <a:ext uri="{FF2B5EF4-FFF2-40B4-BE49-F238E27FC236}">
                <a16:creationId xmlns:a16="http://schemas.microsoft.com/office/drawing/2014/main" id="{DCAECAE9-A411-43B7-E399-5D09E25630EA}"/>
              </a:ext>
            </a:extLst>
          </p:cNvPr>
          <p:cNvGrpSpPr>
            <a:grpSpLocks noChangeAspect="1"/>
          </p:cNvGrpSpPr>
          <p:nvPr/>
        </p:nvGrpSpPr>
        <p:grpSpPr>
          <a:xfrm>
            <a:off x="6671763" y="2939295"/>
            <a:ext cx="383513" cy="539999"/>
            <a:chOff x="6870268" y="1774667"/>
            <a:chExt cx="533400" cy="723900"/>
          </a:xfrm>
          <a:solidFill>
            <a:schemeClr val="bg1"/>
          </a:solidFill>
        </p:grpSpPr>
        <p:sp>
          <p:nvSpPr>
            <p:cNvPr id="26" name="Freeform: Shape 25">
              <a:extLst>
                <a:ext uri="{FF2B5EF4-FFF2-40B4-BE49-F238E27FC236}">
                  <a16:creationId xmlns:a16="http://schemas.microsoft.com/office/drawing/2014/main" id="{1A7397D3-67F4-624C-3655-3AFD3CD6C44F}"/>
                </a:ext>
              </a:extLst>
            </p:cNvPr>
            <p:cNvSpPr/>
            <p:nvPr/>
          </p:nvSpPr>
          <p:spPr>
            <a:xfrm>
              <a:off x="6870268" y="1774667"/>
              <a:ext cx="533400" cy="152400"/>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32" name="Freeform: Shape 31">
              <a:extLst>
                <a:ext uri="{FF2B5EF4-FFF2-40B4-BE49-F238E27FC236}">
                  <a16:creationId xmlns:a16="http://schemas.microsoft.com/office/drawing/2014/main" id="{D51F4ADC-A25F-607F-06D8-40920113EF1F}"/>
                </a:ext>
              </a:extLst>
            </p:cNvPr>
            <p:cNvSpPr/>
            <p:nvPr/>
          </p:nvSpPr>
          <p:spPr>
            <a:xfrm>
              <a:off x="6870268" y="1888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33" name="Freeform: Shape 32">
              <a:extLst>
                <a:ext uri="{FF2B5EF4-FFF2-40B4-BE49-F238E27FC236}">
                  <a16:creationId xmlns:a16="http://schemas.microsoft.com/office/drawing/2014/main" id="{FC1EFA0F-AEFD-323B-A98A-AD2866B5803E}"/>
                </a:ext>
              </a:extLst>
            </p:cNvPr>
            <p:cNvSpPr/>
            <p:nvPr/>
          </p:nvSpPr>
          <p:spPr>
            <a:xfrm>
              <a:off x="6870268" y="20794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35" name="Freeform: Shape 34">
              <a:extLst>
                <a:ext uri="{FF2B5EF4-FFF2-40B4-BE49-F238E27FC236}">
                  <a16:creationId xmlns:a16="http://schemas.microsoft.com/office/drawing/2014/main" id="{1A83DF46-FB8C-61EE-D1CE-3BD453448ACC}"/>
                </a:ext>
              </a:extLst>
            </p:cNvPr>
            <p:cNvSpPr/>
            <p:nvPr/>
          </p:nvSpPr>
          <p:spPr>
            <a:xfrm>
              <a:off x="6870268" y="2269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
        <p:nvSpPr>
          <p:cNvPr id="37" name="TextBox 36">
            <a:extLst>
              <a:ext uri="{FF2B5EF4-FFF2-40B4-BE49-F238E27FC236}">
                <a16:creationId xmlns:a16="http://schemas.microsoft.com/office/drawing/2014/main" id="{EE1E0104-8FB7-92DA-51DF-41D04D853561}"/>
              </a:ext>
            </a:extLst>
          </p:cNvPr>
          <p:cNvSpPr txBox="1"/>
          <p:nvPr/>
        </p:nvSpPr>
        <p:spPr>
          <a:xfrm>
            <a:off x="6286668" y="3839186"/>
            <a:ext cx="1283496" cy="1101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a:solidFill>
                  <a:schemeClr val="bg2">
                    <a:lumMod val="25000"/>
                  </a:schemeClr>
                </a:solidFill>
                <a:latin typeface="Arial" panose="020B0604020202020204" pitchFamily="34" charset="0"/>
                <a:cs typeface="Arial" panose="020B0604020202020204" pitchFamily="34" charset="0"/>
              </a:rPr>
              <a:t>Prepare and submit data to AusUDID Pre-Production</a:t>
            </a:r>
            <a:endParaRPr lang="en-US">
              <a:solidFill>
                <a:schemeClr val="bg2">
                  <a:lumMod val="25000"/>
                </a:schemeClr>
              </a:solidFill>
              <a:latin typeface="Arial" panose="020B0604020202020204" pitchFamily="34" charset="0"/>
              <a:cs typeface="Arial" panose="020B0604020202020204" pitchFamily="34" charset="0"/>
            </a:endParaRPr>
          </a:p>
        </p:txBody>
      </p:sp>
      <p:sp>
        <p:nvSpPr>
          <p:cNvPr id="38" name="Oval 37">
            <a:extLst>
              <a:ext uri="{FF2B5EF4-FFF2-40B4-BE49-F238E27FC236}">
                <a16:creationId xmlns:a16="http://schemas.microsoft.com/office/drawing/2014/main" id="{1D193C71-F535-3CA0-2DAE-7EFF37D4679B}"/>
              </a:ext>
            </a:extLst>
          </p:cNvPr>
          <p:cNvSpPr>
            <a:spLocks noChangeAspect="1"/>
          </p:cNvSpPr>
          <p:nvPr/>
        </p:nvSpPr>
        <p:spPr>
          <a:xfrm>
            <a:off x="10533136" y="2829501"/>
            <a:ext cx="720000" cy="747002"/>
          </a:xfrm>
          <a:prstGeom prst="ellipse">
            <a:avLst/>
          </a:prstGeom>
          <a:solidFill>
            <a:srgbClr val="0E70AD"/>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grpSp>
        <p:nvGrpSpPr>
          <p:cNvPr id="39" name="Graphic 11" descr="Database with solid fill">
            <a:extLst>
              <a:ext uri="{FF2B5EF4-FFF2-40B4-BE49-F238E27FC236}">
                <a16:creationId xmlns:a16="http://schemas.microsoft.com/office/drawing/2014/main" id="{370A1311-BF62-06CB-D980-40A4008335ED}"/>
              </a:ext>
            </a:extLst>
          </p:cNvPr>
          <p:cNvGrpSpPr>
            <a:grpSpLocks noChangeAspect="1"/>
          </p:cNvGrpSpPr>
          <p:nvPr/>
        </p:nvGrpSpPr>
        <p:grpSpPr>
          <a:xfrm>
            <a:off x="10713479" y="2939295"/>
            <a:ext cx="383512" cy="539999"/>
            <a:chOff x="6870268" y="1774667"/>
            <a:chExt cx="533400" cy="723900"/>
          </a:xfrm>
          <a:solidFill>
            <a:schemeClr val="bg1"/>
          </a:solidFill>
        </p:grpSpPr>
        <p:sp>
          <p:nvSpPr>
            <p:cNvPr id="40" name="Freeform: Shape 39">
              <a:extLst>
                <a:ext uri="{FF2B5EF4-FFF2-40B4-BE49-F238E27FC236}">
                  <a16:creationId xmlns:a16="http://schemas.microsoft.com/office/drawing/2014/main" id="{22EE2E69-54A0-8D03-1DB5-AEC296586FE4}"/>
                </a:ext>
              </a:extLst>
            </p:cNvPr>
            <p:cNvSpPr/>
            <p:nvPr/>
          </p:nvSpPr>
          <p:spPr>
            <a:xfrm>
              <a:off x="6870268" y="1774667"/>
              <a:ext cx="533400" cy="152400"/>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41" name="Freeform: Shape 40">
              <a:extLst>
                <a:ext uri="{FF2B5EF4-FFF2-40B4-BE49-F238E27FC236}">
                  <a16:creationId xmlns:a16="http://schemas.microsoft.com/office/drawing/2014/main" id="{F97EDB5A-48C2-2BF8-E3AF-AB799FCB5625}"/>
                </a:ext>
              </a:extLst>
            </p:cNvPr>
            <p:cNvSpPr/>
            <p:nvPr/>
          </p:nvSpPr>
          <p:spPr>
            <a:xfrm>
              <a:off x="6870268" y="1888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42" name="Freeform: Shape 41">
              <a:extLst>
                <a:ext uri="{FF2B5EF4-FFF2-40B4-BE49-F238E27FC236}">
                  <a16:creationId xmlns:a16="http://schemas.microsoft.com/office/drawing/2014/main" id="{3C355836-3F26-B9E0-6601-1A7188E03B7E}"/>
                </a:ext>
              </a:extLst>
            </p:cNvPr>
            <p:cNvSpPr/>
            <p:nvPr/>
          </p:nvSpPr>
          <p:spPr>
            <a:xfrm>
              <a:off x="6870268" y="20794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43" name="Freeform: Shape 42">
              <a:extLst>
                <a:ext uri="{FF2B5EF4-FFF2-40B4-BE49-F238E27FC236}">
                  <a16:creationId xmlns:a16="http://schemas.microsoft.com/office/drawing/2014/main" id="{45006E89-9491-5D98-6E55-D4D31A4C2BB9}"/>
                </a:ext>
              </a:extLst>
            </p:cNvPr>
            <p:cNvSpPr/>
            <p:nvPr/>
          </p:nvSpPr>
          <p:spPr>
            <a:xfrm>
              <a:off x="6870268" y="2269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
        <p:nvSpPr>
          <p:cNvPr id="44" name="TextBox 43">
            <a:extLst>
              <a:ext uri="{FF2B5EF4-FFF2-40B4-BE49-F238E27FC236}">
                <a16:creationId xmlns:a16="http://schemas.microsoft.com/office/drawing/2014/main" id="{2408029A-1562-53E9-6380-E6907F0E8F59}"/>
              </a:ext>
            </a:extLst>
          </p:cNvPr>
          <p:cNvSpPr txBox="1"/>
          <p:nvPr/>
        </p:nvSpPr>
        <p:spPr>
          <a:xfrm>
            <a:off x="10339414" y="3839186"/>
            <a:ext cx="1220151" cy="11108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a:solidFill>
                  <a:schemeClr val="bg2">
                    <a:lumMod val="25000"/>
                  </a:schemeClr>
                </a:solidFill>
                <a:latin typeface="Arial" panose="020B0604020202020204" pitchFamily="34" charset="0"/>
                <a:cs typeface="Arial" panose="020B0604020202020204" pitchFamily="34" charset="0"/>
              </a:rPr>
              <a:t>Submit data to AusUDID Production</a:t>
            </a:r>
            <a:endParaRPr lang="en-US">
              <a:solidFill>
                <a:schemeClr val="bg2">
                  <a:lumMod val="25000"/>
                </a:schemeClr>
              </a:solidFill>
              <a:latin typeface="Arial" panose="020B0604020202020204" pitchFamily="34" charset="0"/>
              <a:cs typeface="Arial" panose="020B0604020202020204" pitchFamily="34" charset="0"/>
            </a:endParaRPr>
          </a:p>
        </p:txBody>
      </p:sp>
      <p:sp>
        <p:nvSpPr>
          <p:cNvPr id="50" name="Arrow: Right 49">
            <a:extLst>
              <a:ext uri="{FF2B5EF4-FFF2-40B4-BE49-F238E27FC236}">
                <a16:creationId xmlns:a16="http://schemas.microsoft.com/office/drawing/2014/main" id="{09ED6099-B24F-B1CD-6964-34BD18F0A1C4}"/>
              </a:ext>
            </a:extLst>
          </p:cNvPr>
          <p:cNvSpPr/>
          <p:nvPr/>
        </p:nvSpPr>
        <p:spPr>
          <a:xfrm>
            <a:off x="3747149" y="3079766"/>
            <a:ext cx="374732" cy="397238"/>
          </a:xfrm>
          <a:prstGeom prst="rightArrow">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Right 51">
            <a:extLst>
              <a:ext uri="{FF2B5EF4-FFF2-40B4-BE49-F238E27FC236}">
                <a16:creationId xmlns:a16="http://schemas.microsoft.com/office/drawing/2014/main" id="{96A45310-DA46-723C-FFAC-05E682ECCF07}"/>
              </a:ext>
            </a:extLst>
          </p:cNvPr>
          <p:cNvSpPr/>
          <p:nvPr/>
        </p:nvSpPr>
        <p:spPr>
          <a:xfrm>
            <a:off x="5697745" y="3079766"/>
            <a:ext cx="374732" cy="397238"/>
          </a:xfrm>
          <a:prstGeom prst="rightArrow">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Right 52">
            <a:extLst>
              <a:ext uri="{FF2B5EF4-FFF2-40B4-BE49-F238E27FC236}">
                <a16:creationId xmlns:a16="http://schemas.microsoft.com/office/drawing/2014/main" id="{553E9B35-85DC-9214-8430-023A8BBBE322}"/>
              </a:ext>
            </a:extLst>
          </p:cNvPr>
          <p:cNvSpPr/>
          <p:nvPr/>
        </p:nvSpPr>
        <p:spPr>
          <a:xfrm>
            <a:off x="7812436" y="3079766"/>
            <a:ext cx="374732" cy="397238"/>
          </a:xfrm>
          <a:prstGeom prst="rightArrow">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09FF71C6-7147-F8BC-3975-B1F8F7611FF4}"/>
              </a:ext>
            </a:extLst>
          </p:cNvPr>
          <p:cNvSpPr/>
          <p:nvPr/>
        </p:nvSpPr>
        <p:spPr>
          <a:xfrm>
            <a:off x="9833653" y="3079766"/>
            <a:ext cx="374732" cy="397238"/>
          </a:xfrm>
          <a:prstGeom prst="rightArrow">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A5C809F-91B7-34B4-4965-CE89A6CF56AB}"/>
              </a:ext>
            </a:extLst>
          </p:cNvPr>
          <p:cNvSpPr>
            <a:spLocks noChangeAspect="1"/>
          </p:cNvSpPr>
          <p:nvPr/>
        </p:nvSpPr>
        <p:spPr>
          <a:xfrm>
            <a:off x="2552311" y="2829501"/>
            <a:ext cx="720000" cy="747004"/>
          </a:xfrm>
          <a:prstGeom prst="ellipse">
            <a:avLst/>
          </a:prstGeom>
          <a:solidFill>
            <a:srgbClr val="713DB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6" name="TextBox 5">
            <a:extLst>
              <a:ext uri="{FF2B5EF4-FFF2-40B4-BE49-F238E27FC236}">
                <a16:creationId xmlns:a16="http://schemas.microsoft.com/office/drawing/2014/main" id="{2CCDD2E7-30C0-6024-F1DF-CE7A2E700804}"/>
              </a:ext>
            </a:extLst>
          </p:cNvPr>
          <p:cNvSpPr txBox="1"/>
          <p:nvPr/>
        </p:nvSpPr>
        <p:spPr>
          <a:xfrm>
            <a:off x="2304818" y="3833970"/>
            <a:ext cx="1252656" cy="1101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lgn="ctr">
              <a:spcBef>
                <a:spcPts val="600"/>
              </a:spcBef>
              <a:spcAft>
                <a:spcPts val="600"/>
              </a:spcAft>
              <a:defRPr/>
            </a:pPr>
            <a:r>
              <a:rPr lang="en-AU" sz="1200" b="1" dirty="0">
                <a:solidFill>
                  <a:schemeClr val="bg2">
                    <a:lumMod val="25000"/>
                  </a:schemeClr>
                </a:solidFill>
                <a:latin typeface="Arial" panose="020B0604020202020204" pitchFamily="34" charset="0"/>
                <a:cs typeface="Arial" panose="020B0604020202020204" pitchFamily="34" charset="0"/>
              </a:rPr>
              <a:t>Complete the </a:t>
            </a:r>
            <a:r>
              <a:rPr lang="en-AU" sz="1200" b="1" i="1" dirty="0">
                <a:solidFill>
                  <a:schemeClr val="bg2">
                    <a:lumMod val="25000"/>
                  </a:schemeClr>
                </a:solidFill>
                <a:latin typeface="Arial" panose="020B0604020202020204" pitchFamily="34" charset="0"/>
                <a:cs typeface="Arial" panose="020B0604020202020204" pitchFamily="34" charset="0"/>
              </a:rPr>
              <a:t>Intent to Submit </a:t>
            </a:r>
            <a:r>
              <a:rPr lang="en-AU" sz="1200" b="1" dirty="0">
                <a:solidFill>
                  <a:schemeClr val="bg2">
                    <a:lumMod val="25000"/>
                  </a:schemeClr>
                </a:solidFill>
                <a:latin typeface="Arial" panose="020B0604020202020204" pitchFamily="34" charset="0"/>
                <a:cs typeface="Arial" panose="020B0604020202020204" pitchFamily="34" charset="0"/>
              </a:rPr>
              <a:t>form and accept the </a:t>
            </a:r>
            <a:r>
              <a:rPr lang="en-GB" sz="1200" b="1" i="1" dirty="0">
                <a:solidFill>
                  <a:schemeClr val="bg2">
                    <a:lumMod val="25000"/>
                  </a:schemeClr>
                </a:solidFill>
                <a:latin typeface="Arial" panose="020B0604020202020204" pitchFamily="34" charset="0"/>
                <a:cs typeface="Arial" panose="020B0604020202020204" pitchFamily="34" charset="0"/>
              </a:rPr>
              <a:t>M2M HL7 SPL Terms of Use</a:t>
            </a:r>
          </a:p>
          <a:p>
            <a:pPr marL="0" lvl="3" algn="ctr">
              <a:spcBef>
                <a:spcPts val="600"/>
              </a:spcBef>
              <a:spcAft>
                <a:spcPts val="600"/>
              </a:spcAft>
              <a:defRPr/>
            </a:pPr>
            <a:r>
              <a:rPr lang="en-AU" sz="1200" b="1" dirty="0">
                <a:solidFill>
                  <a:schemeClr val="bg2">
                    <a:lumMod val="25000"/>
                  </a:schemeClr>
                </a:solidFill>
                <a:latin typeface="Arial" panose="020B0604020202020204" pitchFamily="34" charset="0"/>
                <a:cs typeface="Arial" panose="020B0604020202020204" pitchFamily="34" charset="0"/>
              </a:rPr>
              <a:t> </a:t>
            </a:r>
          </a:p>
        </p:txBody>
      </p:sp>
      <p:pic>
        <p:nvPicPr>
          <p:cNvPr id="7" name="Graphic 6" descr="Contract with solid fill">
            <a:extLst>
              <a:ext uri="{FF2B5EF4-FFF2-40B4-BE49-F238E27FC236}">
                <a16:creationId xmlns:a16="http://schemas.microsoft.com/office/drawing/2014/main" id="{78EB6014-4A34-7AC5-4958-D995994BC13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655982" y="2939297"/>
            <a:ext cx="540000" cy="540000"/>
          </a:xfrm>
          <a:prstGeom prst="rect">
            <a:avLst/>
          </a:prstGeom>
        </p:spPr>
      </p:pic>
      <p:sp>
        <p:nvSpPr>
          <p:cNvPr id="10" name="Arrow: Right 9">
            <a:extLst>
              <a:ext uri="{FF2B5EF4-FFF2-40B4-BE49-F238E27FC236}">
                <a16:creationId xmlns:a16="http://schemas.microsoft.com/office/drawing/2014/main" id="{78E34328-AC7E-7694-4A8D-93C53080B701}"/>
              </a:ext>
            </a:extLst>
          </p:cNvPr>
          <p:cNvSpPr/>
          <p:nvPr/>
        </p:nvSpPr>
        <p:spPr>
          <a:xfrm>
            <a:off x="1673686" y="3079766"/>
            <a:ext cx="374732" cy="397238"/>
          </a:xfrm>
          <a:prstGeom prst="rightArrow">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8A607A0-B8CD-CBEA-A478-A1E5C0C11BB9}"/>
              </a:ext>
            </a:extLst>
          </p:cNvPr>
          <p:cNvSpPr txBox="1"/>
          <p:nvPr/>
        </p:nvSpPr>
        <p:spPr>
          <a:xfrm>
            <a:off x="360000" y="1611563"/>
            <a:ext cx="11065645" cy="6761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dirty="0">
                <a:solidFill>
                  <a:srgbClr val="440099"/>
                </a:solidFill>
                <a:cs typeface="Arial" panose="020B0604020202020204" pitchFamily="34" charset="0"/>
              </a:rPr>
              <a:t>To submit UDI records to the AusUDID using the M2M HL7 SPL submission method, you must complete all required steps, including submitting test data to the AusUDID Pre-Production environment.</a:t>
            </a:r>
          </a:p>
        </p:txBody>
      </p:sp>
      <p:pic>
        <p:nvPicPr>
          <p:cNvPr id="28" name="Graphic 27" descr="Open book outline">
            <a:extLst>
              <a:ext uri="{FF2B5EF4-FFF2-40B4-BE49-F238E27FC236}">
                <a16:creationId xmlns:a16="http://schemas.microsoft.com/office/drawing/2014/main" id="{983CE319-6E28-0184-CD23-E180BCFD72E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13790" y="2962839"/>
            <a:ext cx="540000" cy="540000"/>
          </a:xfrm>
          <a:prstGeom prst="rect">
            <a:avLst/>
          </a:prstGeom>
        </p:spPr>
      </p:pic>
    </p:spTree>
    <p:extLst>
      <p:ext uri="{BB962C8B-B14F-4D97-AF65-F5344CB8AC3E}">
        <p14:creationId xmlns:p14="http://schemas.microsoft.com/office/powerpoint/2010/main" val="757888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8BD38-0EE6-F471-6403-DA3F226C725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4BD9797-0FD4-AB44-CBA0-5A16A1278554}"/>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12" name="Oval 11">
            <a:extLst>
              <a:ext uri="{FF2B5EF4-FFF2-40B4-BE49-F238E27FC236}">
                <a16:creationId xmlns:a16="http://schemas.microsoft.com/office/drawing/2014/main" id="{B986B308-5A48-6A28-2621-185787366848}"/>
              </a:ext>
            </a:extLst>
          </p:cNvPr>
          <p:cNvSpPr>
            <a:spLocks noChangeAspect="1"/>
          </p:cNvSpPr>
          <p:nvPr/>
        </p:nvSpPr>
        <p:spPr>
          <a:xfrm>
            <a:off x="722819" y="2084089"/>
            <a:ext cx="720000" cy="720000"/>
          </a:xfrm>
          <a:prstGeom prst="ellipse">
            <a:avLst/>
          </a:prstGeom>
          <a:solidFill>
            <a:srgbClr val="5BC500"/>
          </a:solidFill>
          <a:ln w="25400" cap="flat">
            <a:solidFill>
              <a:srgbClr val="5BC50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grpSp>
        <p:nvGrpSpPr>
          <p:cNvPr id="27" name="Graphic 11" descr="Database with solid fill">
            <a:extLst>
              <a:ext uri="{FF2B5EF4-FFF2-40B4-BE49-F238E27FC236}">
                <a16:creationId xmlns:a16="http://schemas.microsoft.com/office/drawing/2014/main" id="{E35CA963-F5E4-FAE3-F771-F106322884BC}"/>
              </a:ext>
            </a:extLst>
          </p:cNvPr>
          <p:cNvGrpSpPr>
            <a:grpSpLocks noChangeAspect="1"/>
          </p:cNvGrpSpPr>
          <p:nvPr/>
        </p:nvGrpSpPr>
        <p:grpSpPr>
          <a:xfrm>
            <a:off x="922948" y="2222935"/>
            <a:ext cx="319742" cy="442308"/>
            <a:chOff x="6870268" y="1774667"/>
            <a:chExt cx="533400" cy="723900"/>
          </a:xfrm>
          <a:solidFill>
            <a:schemeClr val="bg1"/>
          </a:solidFill>
        </p:grpSpPr>
        <p:sp>
          <p:nvSpPr>
            <p:cNvPr id="28" name="Freeform: Shape 27">
              <a:extLst>
                <a:ext uri="{FF2B5EF4-FFF2-40B4-BE49-F238E27FC236}">
                  <a16:creationId xmlns:a16="http://schemas.microsoft.com/office/drawing/2014/main" id="{42DC5CF1-0A42-BE80-7576-0A47C97E1220}"/>
                </a:ext>
              </a:extLst>
            </p:cNvPr>
            <p:cNvSpPr/>
            <p:nvPr/>
          </p:nvSpPr>
          <p:spPr>
            <a:xfrm>
              <a:off x="6870268" y="1774667"/>
              <a:ext cx="533400" cy="152400"/>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29" name="Freeform: Shape 28">
              <a:extLst>
                <a:ext uri="{FF2B5EF4-FFF2-40B4-BE49-F238E27FC236}">
                  <a16:creationId xmlns:a16="http://schemas.microsoft.com/office/drawing/2014/main" id="{20FB64CD-CF47-DFB4-C2CF-C4A69F904E37}"/>
                </a:ext>
              </a:extLst>
            </p:cNvPr>
            <p:cNvSpPr/>
            <p:nvPr/>
          </p:nvSpPr>
          <p:spPr>
            <a:xfrm>
              <a:off x="6870268" y="1888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30" name="Freeform: Shape 29">
              <a:extLst>
                <a:ext uri="{FF2B5EF4-FFF2-40B4-BE49-F238E27FC236}">
                  <a16:creationId xmlns:a16="http://schemas.microsoft.com/office/drawing/2014/main" id="{5491716D-7224-69C2-F25F-910C73576AF4}"/>
                </a:ext>
              </a:extLst>
            </p:cNvPr>
            <p:cNvSpPr/>
            <p:nvPr/>
          </p:nvSpPr>
          <p:spPr>
            <a:xfrm>
              <a:off x="6870268" y="20794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31" name="Freeform: Shape 30">
              <a:extLst>
                <a:ext uri="{FF2B5EF4-FFF2-40B4-BE49-F238E27FC236}">
                  <a16:creationId xmlns:a16="http://schemas.microsoft.com/office/drawing/2014/main" id="{0A18538B-0C88-09D2-8DA9-1F3C2AEFFD30}"/>
                </a:ext>
              </a:extLst>
            </p:cNvPr>
            <p:cNvSpPr/>
            <p:nvPr/>
          </p:nvSpPr>
          <p:spPr>
            <a:xfrm>
              <a:off x="6870268" y="2269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
        <p:nvSpPr>
          <p:cNvPr id="34" name="TextBox 33">
            <a:extLst>
              <a:ext uri="{FF2B5EF4-FFF2-40B4-BE49-F238E27FC236}">
                <a16:creationId xmlns:a16="http://schemas.microsoft.com/office/drawing/2014/main" id="{22BCF189-9B1A-3D17-9E30-DD576F3C0BC1}"/>
              </a:ext>
            </a:extLst>
          </p:cNvPr>
          <p:cNvSpPr txBox="1"/>
          <p:nvPr/>
        </p:nvSpPr>
        <p:spPr>
          <a:xfrm>
            <a:off x="360000" y="1300672"/>
            <a:ext cx="11296194" cy="5866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dirty="0">
                <a:solidFill>
                  <a:srgbClr val="440099"/>
                </a:solidFill>
                <a:latin typeface="Arial" panose="020B0604020202020204" pitchFamily="34" charset="0"/>
                <a:cs typeface="Arial" panose="020B0604020202020204" pitchFamily="34" charset="0"/>
              </a:rPr>
              <a:t>There are 2 AusUDID environments. Both </a:t>
            </a:r>
            <a:r>
              <a:rPr lang="en-GB" dirty="0">
                <a:solidFill>
                  <a:srgbClr val="440099"/>
                </a:solidFill>
                <a:latin typeface="Arial" panose="020B0604020202020204" pitchFamily="34" charset="0"/>
                <a:cs typeface="Arial" panose="020B0604020202020204" pitchFamily="34" charset="0"/>
              </a:rPr>
              <a:t>require valid ARTG IDs and TBS IDs for UDI records to pass validation.</a:t>
            </a:r>
            <a:endParaRPr lang="en-AU" dirty="0">
              <a:solidFill>
                <a:srgbClr val="440099"/>
              </a:solidFill>
              <a:latin typeface="Arial" panose="020B0604020202020204" pitchFamily="34" charset="0"/>
              <a:cs typeface="Arial" panose="020B0604020202020204" pitchFamily="34" charset="0"/>
            </a:endParaRPr>
          </a:p>
        </p:txBody>
      </p:sp>
      <p:sp>
        <p:nvSpPr>
          <p:cNvPr id="36" name="Title 5">
            <a:extLst>
              <a:ext uri="{FF2B5EF4-FFF2-40B4-BE49-F238E27FC236}">
                <a16:creationId xmlns:a16="http://schemas.microsoft.com/office/drawing/2014/main" id="{711523CA-6003-7E2B-E6D1-FE3756A17CFC}"/>
              </a:ext>
            </a:extLst>
          </p:cNvPr>
          <p:cNvSpPr txBox="1">
            <a:spLocks/>
          </p:cNvSpPr>
          <p:nvPr/>
        </p:nvSpPr>
        <p:spPr>
          <a:xfrm>
            <a:off x="360000" y="689831"/>
            <a:ext cx="10392001"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latin typeface="Arial"/>
                <a:cs typeface="Arial"/>
              </a:rPr>
              <a:t>About the AusUDID environments</a:t>
            </a:r>
            <a:r>
              <a:rPr kumimoji="0" lang="en-AU" sz="3200" b="1" i="0" u="none" strike="noStrike" kern="1200" cap="none" spc="0" normalizeH="0" baseline="0" noProof="0" dirty="0">
                <a:ln>
                  <a:noFill/>
                </a:ln>
                <a:solidFill>
                  <a:srgbClr val="440099"/>
                </a:solidFill>
                <a:effectLst/>
                <a:uLnTx/>
                <a:uFillTx/>
                <a:latin typeface="Arial"/>
                <a:cs typeface="Arial"/>
              </a:rPr>
              <a:t> </a:t>
            </a:r>
          </a:p>
        </p:txBody>
      </p:sp>
      <p:sp>
        <p:nvSpPr>
          <p:cNvPr id="2" name="Oval 1">
            <a:extLst>
              <a:ext uri="{FF2B5EF4-FFF2-40B4-BE49-F238E27FC236}">
                <a16:creationId xmlns:a16="http://schemas.microsoft.com/office/drawing/2014/main" id="{804428EC-F216-F5E1-9BF6-8B1327FDA69E}"/>
              </a:ext>
            </a:extLst>
          </p:cNvPr>
          <p:cNvSpPr>
            <a:spLocks noChangeAspect="1"/>
          </p:cNvSpPr>
          <p:nvPr/>
        </p:nvSpPr>
        <p:spPr>
          <a:xfrm>
            <a:off x="6134397" y="2095466"/>
            <a:ext cx="792539" cy="792539"/>
          </a:xfrm>
          <a:prstGeom prst="ellipse">
            <a:avLst/>
          </a:prstGeom>
          <a:solidFill>
            <a:srgbClr val="0E70AD"/>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grpSp>
        <p:nvGrpSpPr>
          <p:cNvPr id="3" name="Graphic 11" descr="Database with solid fill">
            <a:extLst>
              <a:ext uri="{FF2B5EF4-FFF2-40B4-BE49-F238E27FC236}">
                <a16:creationId xmlns:a16="http://schemas.microsoft.com/office/drawing/2014/main" id="{A4F0FE98-5CB0-21D6-DB80-F9A47298160F}"/>
              </a:ext>
            </a:extLst>
          </p:cNvPr>
          <p:cNvGrpSpPr>
            <a:grpSpLocks noChangeAspect="1"/>
          </p:cNvGrpSpPr>
          <p:nvPr/>
        </p:nvGrpSpPr>
        <p:grpSpPr>
          <a:xfrm>
            <a:off x="6356141" y="2251043"/>
            <a:ext cx="349049" cy="481384"/>
            <a:chOff x="6870268" y="1774667"/>
            <a:chExt cx="533400" cy="723900"/>
          </a:xfrm>
          <a:solidFill>
            <a:schemeClr val="bg1"/>
          </a:solidFill>
        </p:grpSpPr>
        <p:sp>
          <p:nvSpPr>
            <p:cNvPr id="5" name="Freeform: Shape 4">
              <a:extLst>
                <a:ext uri="{FF2B5EF4-FFF2-40B4-BE49-F238E27FC236}">
                  <a16:creationId xmlns:a16="http://schemas.microsoft.com/office/drawing/2014/main" id="{9A9CD04A-31B7-5559-2107-74EB9FC3E805}"/>
                </a:ext>
              </a:extLst>
            </p:cNvPr>
            <p:cNvSpPr/>
            <p:nvPr/>
          </p:nvSpPr>
          <p:spPr>
            <a:xfrm>
              <a:off x="6870268" y="1774667"/>
              <a:ext cx="533400" cy="152400"/>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6" name="Freeform: Shape 5">
              <a:extLst>
                <a:ext uri="{FF2B5EF4-FFF2-40B4-BE49-F238E27FC236}">
                  <a16:creationId xmlns:a16="http://schemas.microsoft.com/office/drawing/2014/main" id="{D6E2F1C2-39BE-97F7-C52A-3E6ABEE89F07}"/>
                </a:ext>
              </a:extLst>
            </p:cNvPr>
            <p:cNvSpPr/>
            <p:nvPr/>
          </p:nvSpPr>
          <p:spPr>
            <a:xfrm>
              <a:off x="6870268" y="1888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7" name="Freeform: Shape 6">
              <a:extLst>
                <a:ext uri="{FF2B5EF4-FFF2-40B4-BE49-F238E27FC236}">
                  <a16:creationId xmlns:a16="http://schemas.microsoft.com/office/drawing/2014/main" id="{C7D16347-C2CF-E69C-FC0C-5786CBA621B0}"/>
                </a:ext>
              </a:extLst>
            </p:cNvPr>
            <p:cNvSpPr/>
            <p:nvPr/>
          </p:nvSpPr>
          <p:spPr>
            <a:xfrm>
              <a:off x="6870268" y="20794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sp>
          <p:nvSpPr>
            <p:cNvPr id="8" name="Freeform: Shape 7">
              <a:extLst>
                <a:ext uri="{FF2B5EF4-FFF2-40B4-BE49-F238E27FC236}">
                  <a16:creationId xmlns:a16="http://schemas.microsoft.com/office/drawing/2014/main" id="{76FFCD92-1CC8-0AA1-1000-704A6E52912D}"/>
                </a:ext>
              </a:extLst>
            </p:cNvPr>
            <p:cNvSpPr/>
            <p:nvPr/>
          </p:nvSpPr>
          <p:spPr>
            <a:xfrm>
              <a:off x="6870268" y="2269967"/>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grpFill/>
            <a:ln w="9525" cap="flat">
              <a:solidFill>
                <a:srgbClr val="0E70A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333F48"/>
                </a:solidFill>
                <a:effectLst/>
                <a:uLnTx/>
                <a:uFillTx/>
                <a:latin typeface="Arial"/>
                <a:ea typeface="+mn-ea"/>
                <a:cs typeface="+mn-cs"/>
              </a:endParaRPr>
            </a:p>
          </p:txBody>
        </p:sp>
      </p:grpSp>
      <p:sp>
        <p:nvSpPr>
          <p:cNvPr id="10" name="TextBox 9">
            <a:extLst>
              <a:ext uri="{FF2B5EF4-FFF2-40B4-BE49-F238E27FC236}">
                <a16:creationId xmlns:a16="http://schemas.microsoft.com/office/drawing/2014/main" id="{E0E8D636-DB82-A611-5EA2-514226FF8CCB}"/>
              </a:ext>
            </a:extLst>
          </p:cNvPr>
          <p:cNvSpPr txBox="1"/>
          <p:nvPr/>
        </p:nvSpPr>
        <p:spPr>
          <a:xfrm>
            <a:off x="1623430" y="2079639"/>
            <a:ext cx="3866986" cy="16116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b="1" dirty="0">
                <a:solidFill>
                  <a:schemeClr val="bg2">
                    <a:lumMod val="25000"/>
                  </a:schemeClr>
                </a:solidFill>
                <a:latin typeface="Arial" panose="020B0604020202020204" pitchFamily="34" charset="0"/>
                <a:cs typeface="Arial" panose="020B0604020202020204" pitchFamily="34" charset="0"/>
              </a:rPr>
              <a:t>AusUDID Pre-Production</a:t>
            </a:r>
          </a:p>
          <a:p>
            <a:pPr marL="0" lvl="3">
              <a:spcBef>
                <a:spcPts val="600"/>
              </a:spcBef>
              <a:spcAft>
                <a:spcPts val="600"/>
              </a:spcAft>
              <a:defRPr/>
            </a:pPr>
            <a:r>
              <a:rPr lang="en-AU" dirty="0">
                <a:solidFill>
                  <a:schemeClr val="bg2">
                    <a:lumMod val="25000"/>
                  </a:schemeClr>
                </a:solidFill>
                <a:latin typeface="Arial" panose="020B0604020202020204" pitchFamily="34" charset="0"/>
                <a:cs typeface="Arial" panose="020B0604020202020204" pitchFamily="34" charset="0"/>
              </a:rPr>
              <a:t>Allows testing of data mapping and submission processes before submitting data to the AusUDID Production Environment.</a:t>
            </a:r>
          </a:p>
          <a:p>
            <a:pPr marL="0" lvl="3">
              <a:spcBef>
                <a:spcPts val="600"/>
              </a:spcBef>
              <a:spcAft>
                <a:spcPts val="600"/>
              </a:spcAft>
              <a:defRPr/>
            </a:pPr>
            <a:r>
              <a:rPr lang="en-AU" dirty="0">
                <a:solidFill>
                  <a:schemeClr val="bg2">
                    <a:lumMod val="25000"/>
                  </a:schemeClr>
                </a:solidFill>
                <a:latin typeface="Arial" panose="020B0604020202020204" pitchFamily="34" charset="0"/>
                <a:cs typeface="Arial" panose="020B0604020202020204" pitchFamily="34" charset="0"/>
              </a:rPr>
              <a:t>TGA verification of successful submission in Pre-Production is required before data can be submitted via HL7 SPL to the Production Environment. </a:t>
            </a:r>
          </a:p>
          <a:p>
            <a:pPr marL="285750" lvl="3" indent="-285750">
              <a:spcBef>
                <a:spcPts val="600"/>
              </a:spcBef>
              <a:spcAft>
                <a:spcPts val="600"/>
              </a:spcAft>
              <a:buFont typeface="Arial"/>
              <a:buChar char="•"/>
              <a:defRPr/>
            </a:pPr>
            <a:endParaRPr lang="en-AU" b="1" dirty="0">
              <a:solidFill>
                <a:schemeClr val="bg2">
                  <a:lumMod val="25000"/>
                </a:schemeClr>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E9F80C9A-DDAF-04EB-BE64-310F4732DEAB}"/>
              </a:ext>
            </a:extLst>
          </p:cNvPr>
          <p:cNvSpPr txBox="1"/>
          <p:nvPr/>
        </p:nvSpPr>
        <p:spPr>
          <a:xfrm>
            <a:off x="7148680" y="2075280"/>
            <a:ext cx="3795269" cy="11656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b="1" dirty="0">
                <a:solidFill>
                  <a:schemeClr val="bg2">
                    <a:lumMod val="25000"/>
                  </a:schemeClr>
                </a:solidFill>
                <a:latin typeface="Arial" panose="020B0604020202020204" pitchFamily="34" charset="0"/>
                <a:cs typeface="Arial" panose="020B0604020202020204" pitchFamily="34" charset="0"/>
              </a:rPr>
              <a:t>AusUDID Production</a:t>
            </a:r>
          </a:p>
          <a:p>
            <a:pPr marL="0" lvl="3">
              <a:spcBef>
                <a:spcPts val="600"/>
              </a:spcBef>
              <a:spcAft>
                <a:spcPts val="600"/>
              </a:spcAft>
              <a:defRPr/>
            </a:pPr>
            <a:r>
              <a:rPr lang="en-AU" dirty="0">
                <a:solidFill>
                  <a:schemeClr val="bg2">
                    <a:lumMod val="25000"/>
                  </a:schemeClr>
                </a:solidFill>
                <a:latin typeface="Arial" panose="020B0604020202020204" pitchFamily="34" charset="0"/>
                <a:cs typeface="Arial" panose="020B0604020202020204" pitchFamily="34" charset="0"/>
              </a:rPr>
              <a:t>Contains current medical device information that is accessible to patients, consumers, healthcare professionals and the general public. </a:t>
            </a:r>
          </a:p>
        </p:txBody>
      </p:sp>
      <p:sp>
        <p:nvSpPr>
          <p:cNvPr id="14" name="TextBox 13">
            <a:extLst>
              <a:ext uri="{FF2B5EF4-FFF2-40B4-BE49-F238E27FC236}">
                <a16:creationId xmlns:a16="http://schemas.microsoft.com/office/drawing/2014/main" id="{317CE5C6-1405-3AB3-5354-190F6E795ABE}"/>
              </a:ext>
            </a:extLst>
          </p:cNvPr>
          <p:cNvSpPr txBox="1"/>
          <p:nvPr/>
        </p:nvSpPr>
        <p:spPr>
          <a:xfrm>
            <a:off x="1623430" y="5528981"/>
            <a:ext cx="9609252" cy="754053"/>
          </a:xfrm>
          <a:prstGeom prst="rect">
            <a:avLst/>
          </a:prstGeom>
          <a:noFill/>
        </p:spPr>
        <p:txBody>
          <a:bodyPr wrap="square">
            <a:spAutoFit/>
          </a:bodyPr>
          <a:lstStyle/>
          <a:p>
            <a:pPr marL="0" lvl="3">
              <a:spcAft>
                <a:spcPts val="600"/>
              </a:spcAft>
              <a:defRPr/>
            </a:pPr>
            <a:r>
              <a:rPr lang="en-AU" sz="1100" b="1" dirty="0">
                <a:solidFill>
                  <a:schemeClr val="bg2">
                    <a:lumMod val="25000"/>
                  </a:schemeClr>
                </a:solidFill>
                <a:latin typeface="Arial" panose="020B0604020202020204" pitchFamily="34" charset="0"/>
                <a:cs typeface="Arial" panose="020B0604020202020204" pitchFamily="34" charset="0"/>
              </a:rPr>
              <a:t>Notes</a:t>
            </a:r>
            <a:r>
              <a:rPr lang="en-AU" sz="1100" dirty="0">
                <a:solidFill>
                  <a:schemeClr val="bg2">
                    <a:lumMod val="25000"/>
                  </a:schemeClr>
                </a:solidFill>
                <a:latin typeface="Arial" panose="020B0604020202020204" pitchFamily="34" charset="0"/>
                <a:cs typeface="Arial" panose="020B0604020202020204" pitchFamily="34" charset="0"/>
              </a:rPr>
              <a:t>: </a:t>
            </a:r>
          </a:p>
          <a:p>
            <a:pPr marL="228600" lvl="3" indent="-228600">
              <a:spcAft>
                <a:spcPts val="600"/>
              </a:spcAft>
              <a:buFont typeface="+mj-lt"/>
              <a:buAutoNum type="arabicPeriod"/>
              <a:defRPr/>
            </a:pPr>
            <a:r>
              <a:rPr lang="en-AU" sz="1100" dirty="0">
                <a:solidFill>
                  <a:schemeClr val="bg2">
                    <a:lumMod val="25000"/>
                  </a:schemeClr>
                </a:solidFill>
                <a:latin typeface="Arial" panose="020B0604020202020204" pitchFamily="34" charset="0"/>
                <a:cs typeface="Arial" panose="020B0604020202020204" pitchFamily="34" charset="0"/>
              </a:rPr>
              <a:t>Client IDs, ARTG IDs and TBS accounts and identifiers are shared between both environments</a:t>
            </a:r>
          </a:p>
          <a:p>
            <a:pPr marL="228600" lvl="3" indent="-228600">
              <a:spcAft>
                <a:spcPts val="600"/>
              </a:spcAft>
              <a:buFont typeface="+mj-lt"/>
              <a:buAutoNum type="arabicPeriod"/>
              <a:defRPr/>
            </a:pPr>
            <a:r>
              <a:rPr lang="en-AU" sz="1100" dirty="0">
                <a:solidFill>
                  <a:schemeClr val="bg2">
                    <a:lumMod val="25000"/>
                  </a:schemeClr>
                </a:solidFill>
                <a:latin typeface="Arial" panose="020B0604020202020204" pitchFamily="34" charset="0"/>
                <a:cs typeface="Arial" panose="020B0604020202020204" pitchFamily="34" charset="0"/>
              </a:rPr>
              <a:t>Release deployments to Pre-Production occur 1 week before Production.</a:t>
            </a:r>
            <a:endParaRPr lang="en-AU" sz="1100" b="1" dirty="0">
              <a:solidFill>
                <a:schemeClr val="bg2">
                  <a:lumMod val="25000"/>
                </a:schemeClr>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29A90D41-1E9A-15D7-2A07-C8B4ADCDAD87}"/>
              </a:ext>
            </a:extLst>
          </p:cNvPr>
          <p:cNvPicPr>
            <a:picLocks noChangeAspect="1"/>
          </p:cNvPicPr>
          <p:nvPr/>
        </p:nvPicPr>
        <p:blipFill>
          <a:blip r:embed="rId3"/>
          <a:stretch>
            <a:fillRect/>
          </a:stretch>
        </p:blipFill>
        <p:spPr>
          <a:xfrm>
            <a:off x="0" y="-19050"/>
            <a:ext cx="12192000" cy="245889"/>
          </a:xfrm>
          <a:prstGeom prst="rect">
            <a:avLst/>
          </a:prstGeom>
        </p:spPr>
      </p:pic>
    </p:spTree>
    <p:extLst>
      <p:ext uri="{BB962C8B-B14F-4D97-AF65-F5344CB8AC3E}">
        <p14:creationId xmlns:p14="http://schemas.microsoft.com/office/powerpoint/2010/main" val="3949281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E44E8-7290-AB4C-596E-6F62E9C7A3FA}"/>
            </a:ext>
          </a:extLst>
        </p:cNvPr>
        <p:cNvGrpSpPr/>
        <p:nvPr/>
      </p:nvGrpSpPr>
      <p:grpSpPr>
        <a:xfrm>
          <a:off x="0" y="0"/>
          <a:ext cx="0" cy="0"/>
          <a:chOff x="0" y="0"/>
          <a:chExt cx="0" cy="0"/>
        </a:xfrm>
      </p:grpSpPr>
      <p:pic>
        <p:nvPicPr>
          <p:cNvPr id="8" name="Graphic 7" descr="Cloud Computing with solid fill">
            <a:extLst>
              <a:ext uri="{FF2B5EF4-FFF2-40B4-BE49-F238E27FC236}">
                <a16:creationId xmlns:a16="http://schemas.microsoft.com/office/drawing/2014/main" id="{C77C7D0B-2538-AC8F-D6DF-214E447946A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229599" y="1851115"/>
            <a:ext cx="2427515" cy="2427515"/>
          </a:xfrm>
          <a:prstGeom prst="rect">
            <a:avLst/>
          </a:prstGeom>
        </p:spPr>
      </p:pic>
      <p:sp>
        <p:nvSpPr>
          <p:cNvPr id="9" name="Rectangle 8">
            <a:extLst>
              <a:ext uri="{FF2B5EF4-FFF2-40B4-BE49-F238E27FC236}">
                <a16:creationId xmlns:a16="http://schemas.microsoft.com/office/drawing/2014/main" id="{CDE9D5D9-FF24-EFC8-6D1F-F9CD9F730A41}"/>
              </a:ext>
            </a:extLst>
          </p:cNvPr>
          <p:cNvSpPr/>
          <p:nvPr/>
        </p:nvSpPr>
        <p:spPr>
          <a:xfrm>
            <a:off x="202557" y="752353"/>
            <a:ext cx="1529786" cy="56349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urple circle with white background&#10;&#10;AI-generated content may be incorrect.">
            <a:extLst>
              <a:ext uri="{FF2B5EF4-FFF2-40B4-BE49-F238E27FC236}">
                <a16:creationId xmlns:a16="http://schemas.microsoft.com/office/drawing/2014/main" id="{32004B5B-98A0-8344-9218-02C683302308}"/>
              </a:ext>
            </a:extLst>
          </p:cNvPr>
          <p:cNvPicPr>
            <a:picLocks noChangeAspect="1"/>
          </p:cNvPicPr>
          <p:nvPr/>
        </p:nvPicPr>
        <p:blipFill>
          <a:blip r:embed="rId3"/>
          <a:srcRect l="-1" t="-1" r="2971" b="37391"/>
          <a:stretch>
            <a:fillRect/>
          </a:stretch>
        </p:blipFill>
        <p:spPr>
          <a:xfrm>
            <a:off x="362495" y="1688951"/>
            <a:ext cx="936960" cy="3035450"/>
          </a:xfrm>
          <a:prstGeom prst="rect">
            <a:avLst/>
          </a:prstGeom>
        </p:spPr>
      </p:pic>
      <p:sp>
        <p:nvSpPr>
          <p:cNvPr id="3" name="TextBox 2">
            <a:extLst>
              <a:ext uri="{FF2B5EF4-FFF2-40B4-BE49-F238E27FC236}">
                <a16:creationId xmlns:a16="http://schemas.microsoft.com/office/drawing/2014/main" id="{79001361-AA8A-6E32-1545-6AC8E95F8380}"/>
              </a:ext>
            </a:extLst>
          </p:cNvPr>
          <p:cNvSpPr txBox="1"/>
          <p:nvPr/>
        </p:nvSpPr>
        <p:spPr>
          <a:xfrm>
            <a:off x="1395859" y="3006642"/>
            <a:ext cx="3901565" cy="369332"/>
          </a:xfrm>
          <a:prstGeom prst="rect">
            <a:avLst/>
          </a:prstGeom>
          <a:noFill/>
        </p:spPr>
        <p:txBody>
          <a:bodyPr wrap="square" lIns="91440" tIns="45720" rIns="91440" bIns="45720" rtlCol="0" anchor="t">
            <a:spAutoFit/>
          </a:bodyPr>
          <a:lstStyle/>
          <a:p>
            <a:pPr>
              <a:defRPr/>
            </a:pPr>
            <a:r>
              <a:rPr kumimoji="0" lang="en-AU" sz="1800" b="1" i="0" u="none" strike="noStrike" kern="1200" cap="none" spc="0" normalizeH="0" baseline="0" noProof="0" dirty="0">
                <a:ln>
                  <a:noFill/>
                </a:ln>
                <a:solidFill>
                  <a:srgbClr val="440099"/>
                </a:solidFill>
                <a:effectLst/>
                <a:uLnTx/>
                <a:uFillTx/>
                <a:latin typeface="Arial"/>
                <a:cs typeface="Arial"/>
              </a:rPr>
              <a:t>M2M HL7 SPL high-level</a:t>
            </a:r>
            <a:r>
              <a:rPr lang="en-AU" b="1" dirty="0">
                <a:solidFill>
                  <a:srgbClr val="440099"/>
                </a:solidFill>
                <a:latin typeface="Arial"/>
                <a:cs typeface="Arial"/>
              </a:rPr>
              <a:t> process</a:t>
            </a:r>
            <a:endParaRPr kumimoji="0" lang="en-AU" sz="1800" b="1" i="0" u="none" strike="noStrike" kern="1200" cap="none" spc="0" normalizeH="0" baseline="0" noProof="0" dirty="0">
              <a:ln>
                <a:noFill/>
              </a:ln>
              <a:solidFill>
                <a:srgbClr val="440099"/>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DF039EE6-0463-3880-4C3E-24BB13BCA25C}"/>
              </a:ext>
            </a:extLst>
          </p:cNvPr>
          <p:cNvSpPr txBox="1"/>
          <p:nvPr/>
        </p:nvSpPr>
        <p:spPr>
          <a:xfrm>
            <a:off x="1395859" y="2043535"/>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M2M HL7 SPL overview</a:t>
            </a:r>
            <a:endParaRPr lang="en-AU" dirty="0">
              <a:solidFill>
                <a:srgbClr val="000000"/>
              </a:solidFill>
              <a:latin typeface="Arial"/>
              <a:cs typeface="Arial"/>
            </a:endParaRPr>
          </a:p>
        </p:txBody>
      </p:sp>
      <p:sp>
        <p:nvSpPr>
          <p:cNvPr id="6" name="TextBox 5">
            <a:extLst>
              <a:ext uri="{FF2B5EF4-FFF2-40B4-BE49-F238E27FC236}">
                <a16:creationId xmlns:a16="http://schemas.microsoft.com/office/drawing/2014/main" id="{06A4F25C-AC29-017A-47F1-093ADCA8DA29}"/>
              </a:ext>
            </a:extLst>
          </p:cNvPr>
          <p:cNvSpPr txBox="1"/>
          <p:nvPr/>
        </p:nvSpPr>
        <p:spPr>
          <a:xfrm>
            <a:off x="1395859" y="4023997"/>
            <a:ext cx="3901565" cy="369332"/>
          </a:xfrm>
          <a:prstGeom prst="rect">
            <a:avLst/>
          </a:prstGeom>
          <a:noFill/>
        </p:spPr>
        <p:txBody>
          <a:bodyPr wrap="square" lIns="91440" tIns="45720" rIns="91440" bIns="45720" rtlCol="0" anchor="t">
            <a:spAutoFit/>
          </a:bodyPr>
          <a:lstStyle/>
          <a:p>
            <a:pPr>
              <a:defRPr/>
            </a:pPr>
            <a:r>
              <a:rPr lang="en-AU" b="1" dirty="0">
                <a:solidFill>
                  <a:srgbClr val="440099"/>
                </a:solidFill>
                <a:latin typeface="Arial"/>
                <a:cs typeface="Arial"/>
              </a:rPr>
              <a:t>AusUDID support</a:t>
            </a:r>
            <a:endParaRPr lang="en-US" dirty="0">
              <a:ea typeface="+mn-ea"/>
            </a:endParaRPr>
          </a:p>
        </p:txBody>
      </p:sp>
      <p:sp>
        <p:nvSpPr>
          <p:cNvPr id="7" name="Rectangle: Rounded Corners 6">
            <a:extLst>
              <a:ext uri="{FF2B5EF4-FFF2-40B4-BE49-F238E27FC236}">
                <a16:creationId xmlns:a16="http://schemas.microsoft.com/office/drawing/2014/main" id="{1DC4674B-C3B7-DF48-BC4A-73373F91D9E8}"/>
              </a:ext>
            </a:extLst>
          </p:cNvPr>
          <p:cNvSpPr/>
          <p:nvPr/>
        </p:nvSpPr>
        <p:spPr>
          <a:xfrm>
            <a:off x="1392311" y="2913939"/>
            <a:ext cx="3901564" cy="528796"/>
          </a:xfrm>
          <a:prstGeom prst="roundRect">
            <a:avLst/>
          </a:prstGeom>
          <a:noFill/>
          <a:ln>
            <a:solidFill>
              <a:srgbClr val="4400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9971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DA204-02C0-6F58-8C36-B5C3EB2CED6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7CABACFA-DAC0-446F-AD99-D82E20900570}"/>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36" name="Title 5">
            <a:extLst>
              <a:ext uri="{FF2B5EF4-FFF2-40B4-BE49-F238E27FC236}">
                <a16:creationId xmlns:a16="http://schemas.microsoft.com/office/drawing/2014/main" id="{B3F27E32-2130-FAF3-D918-5C7AA8974417}"/>
              </a:ext>
            </a:extLst>
          </p:cNvPr>
          <p:cNvSpPr txBox="1">
            <a:spLocks/>
          </p:cNvSpPr>
          <p:nvPr/>
        </p:nvSpPr>
        <p:spPr>
          <a:xfrm>
            <a:off x="360000" y="433159"/>
            <a:ext cx="9326515"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440099"/>
                </a:solidFill>
                <a:effectLst/>
                <a:uLnTx/>
                <a:uFillTx/>
                <a:latin typeface="Arial"/>
                <a:cs typeface="Arial"/>
              </a:rPr>
              <a:t>Download and review support resources</a:t>
            </a:r>
          </a:p>
        </p:txBody>
      </p:sp>
      <p:sp>
        <p:nvSpPr>
          <p:cNvPr id="42" name="TextBox 41">
            <a:extLst>
              <a:ext uri="{FF2B5EF4-FFF2-40B4-BE49-F238E27FC236}">
                <a16:creationId xmlns:a16="http://schemas.microsoft.com/office/drawing/2014/main" id="{6D0A0E21-5665-1C7E-4EA9-554A590A6C32}"/>
              </a:ext>
            </a:extLst>
          </p:cNvPr>
          <p:cNvSpPr txBox="1"/>
          <p:nvPr/>
        </p:nvSpPr>
        <p:spPr>
          <a:xfrm>
            <a:off x="1466722" y="1299267"/>
            <a:ext cx="10034996" cy="50570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285750" lvl="0"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UDI Hub </a:t>
            </a:r>
            <a:r>
              <a:rPr lang="en-AU" sz="1600" dirty="0">
                <a:solidFill>
                  <a:schemeClr val="bg2">
                    <a:lumMod val="25000"/>
                  </a:schemeClr>
                </a:solidFill>
                <a:latin typeface="Arial" panose="020B0604020202020204" pitchFamily="34" charset="0"/>
                <a:cs typeface="Arial" panose="020B0604020202020204" pitchFamily="34" charset="0"/>
              </a:rPr>
              <a:t>– HL7 SPL specific content, user roles, key concepts and important links</a:t>
            </a:r>
          </a:p>
          <a:p>
            <a:pPr marL="742950" lvl="1" indent="-285750">
              <a:spcBef>
                <a:spcPts val="1200"/>
              </a:spcBef>
              <a:spcAft>
                <a:spcPts val="600"/>
              </a:spcAft>
              <a:buFont typeface="Arial" panose="020B0604020202020204" pitchFamily="34" charset="0"/>
              <a:buChar char="•"/>
            </a:pPr>
            <a:r>
              <a:rPr lang="en-GB" sz="1600" dirty="0">
                <a:hlinkClick r:id="rId3"/>
              </a:rPr>
              <a:t>Submitting UDI records using HL7 SPL | Therapeutic Goods Administration (TGA)</a:t>
            </a:r>
            <a:endParaRPr lang="en-AU" sz="1600" dirty="0">
              <a:solidFill>
                <a:schemeClr val="bg2">
                  <a:lumMod val="25000"/>
                </a:schemeClr>
              </a:solidFill>
              <a:latin typeface="Arial" panose="020B0604020202020204" pitchFamily="34" charset="0"/>
              <a:cs typeface="Arial" panose="020B0604020202020204" pitchFamily="34" charset="0"/>
            </a:endParaRPr>
          </a:p>
          <a:p>
            <a:pPr marL="285750"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Australian UDI Data Dictionary </a:t>
            </a:r>
            <a:r>
              <a:rPr lang="en-AU" sz="1600" dirty="0">
                <a:solidFill>
                  <a:schemeClr val="bg2">
                    <a:lumMod val="25000"/>
                  </a:schemeClr>
                </a:solidFill>
                <a:latin typeface="Arial" panose="020B0604020202020204" pitchFamily="34" charset="0"/>
                <a:cs typeface="Arial" panose="020B0604020202020204" pitchFamily="34" charset="0"/>
              </a:rPr>
              <a:t>– rules and validation for AusUDID data elements, UDI Triggers, device specific and sponsor specific data elements</a:t>
            </a:r>
          </a:p>
          <a:p>
            <a:pPr marL="742950" lvl="1" indent="-285750">
              <a:spcBef>
                <a:spcPts val="1200"/>
              </a:spcBef>
              <a:spcAft>
                <a:spcPts val="600"/>
              </a:spcAft>
              <a:buFont typeface="Arial" panose="020B0604020202020204" pitchFamily="34" charset="0"/>
              <a:buChar char="•"/>
            </a:pPr>
            <a:r>
              <a:rPr lang="en-GB" sz="1600" dirty="0">
                <a:hlinkClick r:id="rId4"/>
              </a:rPr>
              <a:t>Australian UDI Data Dictionary | Therapeutic Goods Administration (TGA)</a:t>
            </a:r>
            <a:endParaRPr lang="en-AU" sz="1600" dirty="0">
              <a:solidFill>
                <a:schemeClr val="bg2">
                  <a:lumMod val="25000"/>
                </a:schemeClr>
              </a:solidFill>
              <a:latin typeface="Arial" panose="020B0604020202020204" pitchFamily="34" charset="0"/>
              <a:cs typeface="Arial" panose="020B0604020202020204" pitchFamily="34" charset="0"/>
            </a:endParaRPr>
          </a:p>
          <a:p>
            <a:pPr marL="285750" lvl="0"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HL7 SPL document suite (available via </a:t>
            </a:r>
            <a:r>
              <a:rPr lang="en-AU" sz="1600" b="1" i="1" dirty="0">
                <a:solidFill>
                  <a:schemeClr val="bg2">
                    <a:lumMod val="25000"/>
                  </a:schemeClr>
                </a:solidFill>
                <a:latin typeface="Arial" panose="020B0604020202020204" pitchFamily="34" charset="0"/>
                <a:cs typeface="Arial" panose="020B0604020202020204" pitchFamily="34" charset="0"/>
              </a:rPr>
              <a:t>Submitting UDI records using HL7 SPL)</a:t>
            </a:r>
            <a:endParaRPr lang="en-AU" sz="1600" b="1" dirty="0">
              <a:solidFill>
                <a:schemeClr val="bg2">
                  <a:lumMod val="25000"/>
                </a:schemeClr>
              </a:solidFill>
              <a:latin typeface="Arial" panose="020B0604020202020204" pitchFamily="34" charset="0"/>
              <a:cs typeface="Arial" panose="020B0604020202020204" pitchFamily="34" charset="0"/>
            </a:endParaRPr>
          </a:p>
          <a:p>
            <a:pPr marL="742950" lvl="1"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User Guide </a:t>
            </a:r>
            <a:r>
              <a:rPr lang="en-AU" sz="1600" dirty="0">
                <a:solidFill>
                  <a:schemeClr val="bg2">
                    <a:lumMod val="25000"/>
                  </a:schemeClr>
                </a:solidFill>
                <a:latin typeface="Arial" panose="020B0604020202020204" pitchFamily="34" charset="0"/>
                <a:cs typeface="Arial" panose="020B0604020202020204" pitchFamily="34" charset="0"/>
              </a:rPr>
              <a:t>– key M2M concepts, overview of how it works, getting access, outline of testing process</a:t>
            </a:r>
          </a:p>
          <a:p>
            <a:pPr marL="742950" lvl="1"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Implementation Specification </a:t>
            </a:r>
            <a:r>
              <a:rPr lang="en-AU" sz="1600" dirty="0">
                <a:solidFill>
                  <a:schemeClr val="bg2">
                    <a:lumMod val="25000"/>
                  </a:schemeClr>
                </a:solidFill>
                <a:latin typeface="Arial" panose="020B0604020202020204" pitchFamily="34" charset="0"/>
                <a:cs typeface="Arial" panose="020B0604020202020204" pitchFamily="34" charset="0"/>
              </a:rPr>
              <a:t>– detailed M2M schema and data attribute details</a:t>
            </a:r>
          </a:p>
          <a:p>
            <a:pPr marL="742950" lvl="1"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SPL Code List </a:t>
            </a:r>
            <a:r>
              <a:rPr lang="en-AU" sz="1600" dirty="0">
                <a:solidFill>
                  <a:schemeClr val="bg2">
                    <a:lumMod val="25000"/>
                  </a:schemeClr>
                </a:solidFill>
                <a:latin typeface="Arial" panose="020B0604020202020204" pitchFamily="34" charset="0"/>
                <a:cs typeface="Arial" panose="020B0604020202020204" pitchFamily="34" charset="0"/>
              </a:rPr>
              <a:t>– reference list of codes and elements</a:t>
            </a:r>
          </a:p>
          <a:p>
            <a:pPr marL="742950" lvl="1" indent="-285750">
              <a:spcBef>
                <a:spcPts val="1200"/>
              </a:spcBef>
              <a:spcAft>
                <a:spcPts val="600"/>
              </a:spcAft>
              <a:buFont typeface="Arial,Sans-Serif"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Postman API collections</a:t>
            </a:r>
            <a:r>
              <a:rPr lang="en-AU" sz="1600" dirty="0">
                <a:solidFill>
                  <a:schemeClr val="bg2">
                    <a:lumMod val="25000"/>
                  </a:schemeClr>
                </a:solidFill>
                <a:latin typeface="Arial" panose="020B0604020202020204" pitchFamily="34" charset="0"/>
                <a:cs typeface="Arial" panose="020B0604020202020204" pitchFamily="34" charset="0"/>
              </a:rPr>
              <a:t> – template collection file for the API testing software</a:t>
            </a:r>
            <a:endParaRPr lang="en-US" sz="1600" dirty="0">
              <a:solidFill>
                <a:schemeClr val="bg2">
                  <a:lumMod val="25000"/>
                </a:schemeClr>
              </a:solidFill>
              <a:latin typeface="Arial" panose="020B0604020202020204" pitchFamily="34" charset="0"/>
              <a:cs typeface="Arial" panose="020B0604020202020204" pitchFamily="34" charset="0"/>
            </a:endParaRPr>
          </a:p>
          <a:p>
            <a:pPr marL="742950" lvl="1" indent="-285750">
              <a:spcBef>
                <a:spcPts val="1200"/>
              </a:spcBef>
              <a:spcAft>
                <a:spcPts val="600"/>
              </a:spcAft>
              <a:buFont typeface="Arial" panose="020B0604020202020204" pitchFamily="34" charset="0"/>
              <a:buChar char="•"/>
            </a:pPr>
            <a:r>
              <a:rPr lang="en-AU" sz="1600" b="1" dirty="0">
                <a:solidFill>
                  <a:schemeClr val="bg2">
                    <a:lumMod val="25000"/>
                  </a:schemeClr>
                </a:solidFill>
                <a:latin typeface="Arial" panose="020B0604020202020204" pitchFamily="34" charset="0"/>
                <a:cs typeface="Arial" panose="020B0604020202020204" pitchFamily="34" charset="0"/>
              </a:rPr>
              <a:t>Sample HL7 XML messages </a:t>
            </a:r>
            <a:r>
              <a:rPr lang="en-AU" sz="1600" dirty="0">
                <a:solidFill>
                  <a:schemeClr val="bg2">
                    <a:lumMod val="25000"/>
                  </a:schemeClr>
                </a:solidFill>
                <a:latin typeface="Arial" panose="020B0604020202020204" pitchFamily="34" charset="0"/>
                <a:cs typeface="Arial" panose="020B0604020202020204" pitchFamily="34" charset="0"/>
              </a:rPr>
              <a:t>– annotated success and failure messages to explain data attributes and purpose</a:t>
            </a:r>
          </a:p>
        </p:txBody>
      </p:sp>
      <p:sp>
        <p:nvSpPr>
          <p:cNvPr id="2" name="Oval 1">
            <a:extLst>
              <a:ext uri="{FF2B5EF4-FFF2-40B4-BE49-F238E27FC236}">
                <a16:creationId xmlns:a16="http://schemas.microsoft.com/office/drawing/2014/main" id="{C3B4F8F3-B5C9-4FF2-E5CA-AB1511DD9362}"/>
              </a:ext>
            </a:extLst>
          </p:cNvPr>
          <p:cNvSpPr>
            <a:spLocks noChangeAspect="1"/>
          </p:cNvSpPr>
          <p:nvPr/>
        </p:nvSpPr>
        <p:spPr>
          <a:xfrm>
            <a:off x="432000" y="1152000"/>
            <a:ext cx="693972" cy="720000"/>
          </a:xfrm>
          <a:prstGeom prst="ellipse">
            <a:avLst/>
          </a:prstGeom>
          <a:solidFill>
            <a:srgbClr val="440099"/>
          </a:solidFill>
          <a:ln w="25400" cap="flat">
            <a:solidFill>
              <a:srgbClr val="440099"/>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pic>
        <p:nvPicPr>
          <p:cNvPr id="5" name="Graphic 4" descr="Open book outline">
            <a:extLst>
              <a:ext uri="{FF2B5EF4-FFF2-40B4-BE49-F238E27FC236}">
                <a16:creationId xmlns:a16="http://schemas.microsoft.com/office/drawing/2014/main" id="{990825C9-077E-9C54-D9D7-FA3B349F84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303" y="1259527"/>
            <a:ext cx="527363" cy="540000"/>
          </a:xfrm>
          <a:prstGeom prst="rect">
            <a:avLst/>
          </a:prstGeom>
        </p:spPr>
      </p:pic>
      <p:pic>
        <p:nvPicPr>
          <p:cNvPr id="6" name="Picture 5">
            <a:extLst>
              <a:ext uri="{FF2B5EF4-FFF2-40B4-BE49-F238E27FC236}">
                <a16:creationId xmlns:a16="http://schemas.microsoft.com/office/drawing/2014/main" id="{D25F602B-BEA7-BB01-9FB2-07B0AA19E53A}"/>
              </a:ext>
            </a:extLst>
          </p:cNvPr>
          <p:cNvPicPr>
            <a:picLocks noChangeAspect="1"/>
          </p:cNvPicPr>
          <p:nvPr/>
        </p:nvPicPr>
        <p:blipFill>
          <a:blip r:embed="rId6"/>
          <a:stretch>
            <a:fillRect/>
          </a:stretch>
        </p:blipFill>
        <p:spPr>
          <a:xfrm>
            <a:off x="0" y="-19050"/>
            <a:ext cx="12192000" cy="245889"/>
          </a:xfrm>
          <a:prstGeom prst="rect">
            <a:avLst/>
          </a:prstGeom>
        </p:spPr>
      </p:pic>
    </p:spTree>
    <p:extLst>
      <p:ext uri="{BB962C8B-B14F-4D97-AF65-F5344CB8AC3E}">
        <p14:creationId xmlns:p14="http://schemas.microsoft.com/office/powerpoint/2010/main" val="1741334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1D621-F067-BAB5-9536-1EFFDEC9397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73ED7AD9-7EAC-421E-88C5-EF8EB898D197}"/>
              </a:ext>
            </a:extLst>
          </p:cNvPr>
          <p:cNvSpPr>
            <a:spLocks noGrp="1"/>
          </p:cNvSpPr>
          <p:nvPr>
            <p:ph type="ftr" sz="quarter" idx="13"/>
          </p:nvPr>
        </p:nvSpPr>
        <p:spPr>
          <a:xfrm>
            <a:off x="4038600" y="6345182"/>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36" name="Title 5">
            <a:extLst>
              <a:ext uri="{FF2B5EF4-FFF2-40B4-BE49-F238E27FC236}">
                <a16:creationId xmlns:a16="http://schemas.microsoft.com/office/drawing/2014/main" id="{DD69CAEA-9628-7ADE-287A-D454F2EBB385}"/>
              </a:ext>
            </a:extLst>
          </p:cNvPr>
          <p:cNvSpPr txBox="1">
            <a:spLocks/>
          </p:cNvSpPr>
          <p:nvPr/>
        </p:nvSpPr>
        <p:spPr>
          <a:xfrm>
            <a:off x="360000" y="432000"/>
            <a:ext cx="10445510"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a:defRPr/>
            </a:pPr>
            <a:r>
              <a:rPr lang="en-AU" sz="3200" b="1" dirty="0">
                <a:solidFill>
                  <a:srgbClr val="440099"/>
                </a:solidFill>
                <a:latin typeface="Arial"/>
                <a:cs typeface="Arial"/>
              </a:rPr>
              <a:t>Complete the </a:t>
            </a:r>
            <a:r>
              <a:rPr lang="en-AU" sz="3200" b="1" i="1" dirty="0">
                <a:solidFill>
                  <a:srgbClr val="440099"/>
                </a:solidFill>
                <a:latin typeface="Arial"/>
                <a:cs typeface="Arial"/>
              </a:rPr>
              <a:t>Intent to Submit via M2M HL7 SPL </a:t>
            </a:r>
            <a:r>
              <a:rPr lang="en-AU" sz="3200" b="1" dirty="0">
                <a:solidFill>
                  <a:srgbClr val="440099"/>
                </a:solidFill>
                <a:latin typeface="Arial"/>
                <a:cs typeface="Arial"/>
              </a:rPr>
              <a:t>form</a:t>
            </a:r>
            <a:endParaRPr kumimoji="0" lang="en-AU" sz="3200" b="1" i="0" u="none" strike="noStrike" kern="1200" cap="none" spc="0" normalizeH="0" baseline="0" noProof="0" dirty="0">
              <a:ln>
                <a:noFill/>
              </a:ln>
              <a:solidFill>
                <a:srgbClr val="440099"/>
              </a:solidFill>
              <a:effectLst/>
              <a:uLnTx/>
              <a:uFillTx/>
              <a:latin typeface="Arial"/>
              <a:cs typeface="Arial"/>
            </a:endParaRPr>
          </a:p>
        </p:txBody>
      </p:sp>
      <p:graphicFrame>
        <p:nvGraphicFramePr>
          <p:cNvPr id="2" name="Content Placeholder 2">
            <a:extLst>
              <a:ext uri="{FF2B5EF4-FFF2-40B4-BE49-F238E27FC236}">
                <a16:creationId xmlns:a16="http://schemas.microsoft.com/office/drawing/2014/main" id="{C60463D6-6FF2-CB56-DF30-AED136902EDD}"/>
              </a:ext>
            </a:extLst>
          </p:cNvPr>
          <p:cNvGraphicFramePr>
            <a:graphicFrameLocks/>
          </p:cNvGraphicFramePr>
          <p:nvPr>
            <p:extLst>
              <p:ext uri="{D42A27DB-BD31-4B8C-83A1-F6EECF244321}">
                <p14:modId xmlns:p14="http://schemas.microsoft.com/office/powerpoint/2010/main" val="2755157288"/>
              </p:ext>
            </p:extLst>
          </p:nvPr>
        </p:nvGraphicFramePr>
        <p:xfrm>
          <a:off x="458544" y="1251387"/>
          <a:ext cx="11274911" cy="45159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46DEB928-1809-8C56-3780-EF96FB45E980}"/>
              </a:ext>
            </a:extLst>
          </p:cNvPr>
          <p:cNvSpPr txBox="1"/>
          <p:nvPr/>
        </p:nvSpPr>
        <p:spPr>
          <a:xfrm>
            <a:off x="1244879" y="1150320"/>
            <a:ext cx="10302129" cy="923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defPPr>
              <a:defRPr lang="en-US"/>
            </a:defPPr>
            <a:lvl4pPr marL="0" lvl="3">
              <a:spcBef>
                <a:spcPts val="600"/>
              </a:spcBef>
              <a:spcAft>
                <a:spcPts val="600"/>
              </a:spcAft>
              <a:defRPr b="1">
                <a:solidFill>
                  <a:srgbClr val="463192"/>
                </a:solidFill>
                <a:latin typeface="Aptos"/>
                <a:cs typeface="Arial"/>
              </a:defRPr>
            </a:lvl4pPr>
          </a:lstStyle>
          <a:p>
            <a:r>
              <a:rPr lang="en-AU" dirty="0">
                <a:solidFill>
                  <a:srgbClr val="713DB1"/>
                </a:solidFill>
                <a:latin typeface="Arial" panose="020B0604020202020204" pitchFamily="34" charset="0"/>
                <a:cs typeface="Arial" panose="020B0604020202020204" pitchFamily="34" charset="0"/>
              </a:rPr>
              <a:t>Complete this form so we can start the process to issue your M2M HL7 SPL access credentials. The form also requires your agreement to the M2M HL7 SPL Terms of Use, which outline your responsibilities to:</a:t>
            </a:r>
            <a:endParaRPr lang="en-AU" b="1" dirty="0">
              <a:solidFill>
                <a:srgbClr val="713DB1"/>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CA69FC7C-85E8-3673-DA54-7FB349826746}"/>
              </a:ext>
            </a:extLst>
          </p:cNvPr>
          <p:cNvGrpSpPr/>
          <p:nvPr/>
        </p:nvGrpSpPr>
        <p:grpSpPr>
          <a:xfrm>
            <a:off x="432000" y="1152000"/>
            <a:ext cx="646453" cy="670699"/>
            <a:chOff x="2517761" y="2829505"/>
            <a:chExt cx="833678" cy="864946"/>
          </a:xfrm>
        </p:grpSpPr>
        <p:sp>
          <p:nvSpPr>
            <p:cNvPr id="5" name="Oval 4">
              <a:extLst>
                <a:ext uri="{FF2B5EF4-FFF2-40B4-BE49-F238E27FC236}">
                  <a16:creationId xmlns:a16="http://schemas.microsoft.com/office/drawing/2014/main" id="{292DD6B5-5505-977C-6CF6-FBFD2282C9C4}"/>
                </a:ext>
              </a:extLst>
            </p:cNvPr>
            <p:cNvSpPr>
              <a:spLocks noChangeAspect="1"/>
            </p:cNvSpPr>
            <p:nvPr/>
          </p:nvSpPr>
          <p:spPr>
            <a:xfrm>
              <a:off x="2517761" y="2829505"/>
              <a:ext cx="833678" cy="864946"/>
            </a:xfrm>
            <a:prstGeom prst="ellipse">
              <a:avLst/>
            </a:prstGeom>
            <a:solidFill>
              <a:srgbClr val="713DB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pic>
          <p:nvPicPr>
            <p:cNvPr id="6" name="Graphic 5" descr="Contract with solid fill">
              <a:extLst>
                <a:ext uri="{FF2B5EF4-FFF2-40B4-BE49-F238E27FC236}">
                  <a16:creationId xmlns:a16="http://schemas.microsoft.com/office/drawing/2014/main" id="{DA9AA460-BE6A-C6F2-3486-396606B42C7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630298" y="2957676"/>
              <a:ext cx="608603" cy="608603"/>
            </a:xfrm>
            <a:prstGeom prst="rect">
              <a:avLst/>
            </a:prstGeom>
          </p:spPr>
        </p:pic>
      </p:grpSp>
      <p:pic>
        <p:nvPicPr>
          <p:cNvPr id="8" name="Picture 7">
            <a:extLst>
              <a:ext uri="{FF2B5EF4-FFF2-40B4-BE49-F238E27FC236}">
                <a16:creationId xmlns:a16="http://schemas.microsoft.com/office/drawing/2014/main" id="{B8A60DBD-401C-1498-D9AB-C5786B7987CE}"/>
              </a:ext>
            </a:extLst>
          </p:cNvPr>
          <p:cNvPicPr>
            <a:picLocks noChangeAspect="1"/>
          </p:cNvPicPr>
          <p:nvPr/>
        </p:nvPicPr>
        <p:blipFill>
          <a:blip r:embed="rId9"/>
          <a:stretch>
            <a:fillRect/>
          </a:stretch>
        </p:blipFill>
        <p:spPr>
          <a:xfrm>
            <a:off x="0" y="-19050"/>
            <a:ext cx="12192000" cy="245889"/>
          </a:xfrm>
          <a:prstGeom prst="rect">
            <a:avLst/>
          </a:prstGeom>
        </p:spPr>
      </p:pic>
    </p:spTree>
    <p:extLst>
      <p:ext uri="{BB962C8B-B14F-4D97-AF65-F5344CB8AC3E}">
        <p14:creationId xmlns:p14="http://schemas.microsoft.com/office/powerpoint/2010/main" val="3173461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425B8-B7F4-0417-8AA7-9386D3CED2BB}"/>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B56100-BC27-37A1-94C4-14EB674D0BA3}"/>
              </a:ext>
            </a:extLst>
          </p:cNvPr>
          <p:cNvSpPr>
            <a:spLocks noGrp="1"/>
          </p:cNvSpPr>
          <p:nvPr>
            <p:ph type="ftr"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srgbClr val="333F48">
                    <a:tint val="75000"/>
                  </a:srgbClr>
                </a:solidFill>
                <a:effectLst/>
                <a:uLnTx/>
                <a:uFillTx/>
                <a:latin typeface="Arial"/>
                <a:ea typeface="+mn-ea"/>
                <a:cs typeface="+mn-cs"/>
              </a:rPr>
              <a:t>Therapeutic Goods Administration – tga.gov.au</a:t>
            </a:r>
          </a:p>
        </p:txBody>
      </p:sp>
      <p:sp>
        <p:nvSpPr>
          <p:cNvPr id="8" name="TextBox 7">
            <a:extLst>
              <a:ext uri="{FF2B5EF4-FFF2-40B4-BE49-F238E27FC236}">
                <a16:creationId xmlns:a16="http://schemas.microsoft.com/office/drawing/2014/main" id="{11568C9A-BA97-DC65-5228-117C446BB0E2}"/>
              </a:ext>
            </a:extLst>
          </p:cNvPr>
          <p:cNvSpPr txBox="1"/>
          <p:nvPr/>
        </p:nvSpPr>
        <p:spPr>
          <a:xfrm>
            <a:off x="1665037" y="2971236"/>
            <a:ext cx="2700000" cy="6708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t">
            <a:noAutofit/>
          </a:bodyPr>
          <a:lstStyle/>
          <a:p>
            <a:pPr marL="0" marR="0" lvl="0" indent="0" algn="ctr" defTabSz="914400" rtl="0" eaLnBrk="1" fontAlgn="auto" latinLnBrk="0" hangingPunct="1">
              <a:lnSpc>
                <a:spcPct val="100000"/>
              </a:lnSpc>
              <a:spcBef>
                <a:spcPts val="600"/>
              </a:spcBef>
              <a:spcAft>
                <a:spcPts val="300"/>
              </a:spcAft>
              <a:buClrTx/>
              <a:buSzTx/>
              <a:buFontTx/>
              <a:buNone/>
              <a:tabLst/>
              <a:defRPr/>
            </a:pPr>
            <a:r>
              <a:rPr kumimoji="0" lang="en-AU" sz="1800" b="1" i="0" u="none" strike="noStrike" kern="1200" cap="none" spc="0" normalizeH="0" baseline="0" noProof="0" dirty="0">
                <a:ln>
                  <a:noFill/>
                </a:ln>
                <a:solidFill>
                  <a:srgbClr val="F47920"/>
                </a:solidFill>
                <a:effectLst/>
                <a:uLnTx/>
                <a:uFillTx/>
                <a:latin typeface="Arial" panose="020B0604020202020204" pitchFamily="34" charset="0"/>
                <a:cs typeface="Arial" panose="020B0604020202020204" pitchFamily="34" charset="0"/>
              </a:rPr>
              <a:t>User types</a:t>
            </a:r>
          </a:p>
        </p:txBody>
      </p:sp>
      <p:sp>
        <p:nvSpPr>
          <p:cNvPr id="12" name="Oval 11">
            <a:extLst>
              <a:ext uri="{FF2B5EF4-FFF2-40B4-BE49-F238E27FC236}">
                <a16:creationId xmlns:a16="http://schemas.microsoft.com/office/drawing/2014/main" id="{6645FC6B-A9B5-BBA1-0EE0-40EBFBF29374}"/>
              </a:ext>
            </a:extLst>
          </p:cNvPr>
          <p:cNvSpPr>
            <a:spLocks noChangeAspect="1"/>
          </p:cNvSpPr>
          <p:nvPr/>
        </p:nvSpPr>
        <p:spPr>
          <a:xfrm>
            <a:off x="2601864" y="1971737"/>
            <a:ext cx="828000" cy="828000"/>
          </a:xfrm>
          <a:prstGeom prst="ellipse">
            <a:avLst/>
          </a:prstGeom>
          <a:solidFill>
            <a:srgbClr val="F47920"/>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34" name="TextBox 33">
            <a:extLst>
              <a:ext uri="{FF2B5EF4-FFF2-40B4-BE49-F238E27FC236}">
                <a16:creationId xmlns:a16="http://schemas.microsoft.com/office/drawing/2014/main" id="{6AE59115-8A87-1825-1035-0D95BE992E56}"/>
              </a:ext>
            </a:extLst>
          </p:cNvPr>
          <p:cNvSpPr txBox="1"/>
          <p:nvPr/>
        </p:nvSpPr>
        <p:spPr>
          <a:xfrm>
            <a:off x="740015" y="3642044"/>
            <a:ext cx="5004000" cy="22929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p>
            <a:pPr marL="285750" marR="0" lvl="3" indent="-285750" algn="l" defTabSz="914400" rtl="0" eaLnBrk="1" fontAlgn="auto" latinLnBrk="0" hangingPunct="1">
              <a:spcBef>
                <a:spcPts val="300"/>
              </a:spcBef>
              <a:spcAft>
                <a:spcPts val="300"/>
              </a:spcAft>
              <a:buClrTx/>
              <a:buSzTx/>
              <a:buFont typeface="Arial" panose="020B0604020202020204" pitchFamily="34" charset="0"/>
              <a:buChar char="•"/>
              <a:tabLst/>
              <a:defRPr/>
            </a:pPr>
            <a:r>
              <a:rPr kumimoji="0" lang="en-AU" sz="1600" b="1"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Manufacturer </a:t>
            </a:r>
            <a:r>
              <a:rPr kumimoji="0" lang="en-AU" sz="1600"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a:t>
            </a:r>
            <a:r>
              <a:rPr kumimoji="0" lang="en-AU" sz="1600" b="1"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 </a:t>
            </a:r>
            <a:r>
              <a:rPr kumimoji="0" lang="en-AU" sz="1600"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device</a:t>
            </a:r>
            <a:r>
              <a:rPr kumimoji="0" lang="en-AU" sz="1600" b="1"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 </a:t>
            </a:r>
            <a:r>
              <a:rPr kumimoji="0" lang="en-AU" sz="1600"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rPr>
              <a:t>labellers</a:t>
            </a:r>
          </a:p>
          <a:p>
            <a:pPr marL="285750" marR="0" lvl="3" indent="-285750" algn="l" defTabSz="914400" rtl="0" eaLnBrk="1" fontAlgn="auto" latinLnBrk="0" hangingPunct="1">
              <a:spcBef>
                <a:spcPts val="300"/>
              </a:spcBef>
              <a:spcAft>
                <a:spcPts val="300"/>
              </a:spcAft>
              <a:buClrTx/>
              <a:buSzTx/>
              <a:buFont typeface="Arial" panose="020B0604020202020204" pitchFamily="34" charset="0"/>
              <a:buChar char="•"/>
              <a:tabLst/>
              <a:defRPr/>
            </a:pPr>
            <a:r>
              <a:rPr lang="en-AU" sz="1600" b="1" dirty="0">
                <a:solidFill>
                  <a:schemeClr val="bg2">
                    <a:lumMod val="25000"/>
                  </a:schemeClr>
                </a:solidFill>
                <a:latin typeface="Arial" panose="020B0604020202020204" pitchFamily="34" charset="0"/>
                <a:cs typeface="Arial" panose="020B0604020202020204" pitchFamily="34" charset="0"/>
              </a:rPr>
              <a:t>Sponsor</a:t>
            </a:r>
            <a:r>
              <a:rPr lang="en-AU" sz="1600" dirty="0">
                <a:solidFill>
                  <a:schemeClr val="bg2">
                    <a:lumMod val="25000"/>
                  </a:schemeClr>
                </a:solidFill>
                <a:latin typeface="Arial" panose="020B0604020202020204" pitchFamily="34" charset="0"/>
                <a:cs typeface="Arial" panose="020B0604020202020204" pitchFamily="34" charset="0"/>
              </a:rPr>
              <a:t> – includes sponsors and organisations that are </a:t>
            </a:r>
            <a:r>
              <a:rPr lang="en-AU" sz="1600" b="1" dirty="0">
                <a:solidFill>
                  <a:schemeClr val="bg2">
                    <a:lumMod val="25000"/>
                  </a:schemeClr>
                </a:solidFill>
                <a:latin typeface="Arial" panose="020B0604020202020204" pitchFamily="34" charset="0"/>
                <a:cs typeface="Arial" panose="020B0604020202020204" pitchFamily="34" charset="0"/>
              </a:rPr>
              <a:t>both</a:t>
            </a:r>
            <a:r>
              <a:rPr lang="en-AU" sz="1600" dirty="0">
                <a:solidFill>
                  <a:schemeClr val="bg2">
                    <a:lumMod val="25000"/>
                  </a:schemeClr>
                </a:solidFill>
                <a:latin typeface="Arial" panose="020B0604020202020204" pitchFamily="34" charset="0"/>
                <a:cs typeface="Arial" panose="020B0604020202020204" pitchFamily="34" charset="0"/>
              </a:rPr>
              <a:t> manufacturer and </a:t>
            </a:r>
            <a:r>
              <a:rPr lang="en-AU" sz="1600" dirty="0" err="1">
                <a:solidFill>
                  <a:schemeClr val="bg2">
                    <a:lumMod val="25000"/>
                  </a:schemeClr>
                </a:solidFill>
                <a:latin typeface="Arial" panose="020B0604020202020204" pitchFamily="34" charset="0"/>
                <a:cs typeface="Arial" panose="020B0604020202020204" pitchFamily="34" charset="0"/>
              </a:rPr>
              <a:t>sponsor’</a:t>
            </a:r>
            <a:endParaRPr lang="en-AU" sz="1600" dirty="0">
              <a:solidFill>
                <a:schemeClr val="bg2">
                  <a:lumMod val="25000"/>
                </a:schemeClr>
              </a:solidFill>
              <a:latin typeface="Arial" panose="020B0604020202020204" pitchFamily="34" charset="0"/>
              <a:cs typeface="Arial" panose="020B0604020202020204" pitchFamily="34" charset="0"/>
            </a:endParaRPr>
          </a:p>
          <a:p>
            <a:pPr marL="285750" lvl="3" indent="-285750">
              <a:spcBef>
                <a:spcPts val="300"/>
              </a:spcBef>
              <a:spcAft>
                <a:spcPts val="300"/>
              </a:spcAft>
              <a:buFont typeface="Arial" panose="020B0604020202020204" pitchFamily="34" charset="0"/>
              <a:buChar char="•"/>
              <a:defRPr/>
            </a:pPr>
            <a:r>
              <a:rPr lang="en-AU" sz="1600" b="1" dirty="0">
                <a:solidFill>
                  <a:schemeClr val="bg2">
                    <a:lumMod val="25000"/>
                  </a:schemeClr>
                </a:solidFill>
                <a:latin typeface="Arial" panose="020B0604020202020204" pitchFamily="34" charset="0"/>
                <a:cs typeface="Arial" panose="020B0604020202020204" pitchFamily="34" charset="0"/>
              </a:rPr>
              <a:t>Agent </a:t>
            </a:r>
            <a:r>
              <a:rPr lang="en-AU" sz="1600" dirty="0">
                <a:solidFill>
                  <a:schemeClr val="bg2">
                    <a:lumMod val="25000"/>
                  </a:schemeClr>
                </a:solidFill>
                <a:latin typeface="Arial" panose="020B0604020202020204" pitchFamily="34" charset="0"/>
                <a:cs typeface="Arial" panose="020B0604020202020204" pitchFamily="34" charset="0"/>
              </a:rPr>
              <a:t>– authorised in TBS to act on behalf of a sponsor or manufacturer</a:t>
            </a:r>
            <a:endParaRPr lang="en-AU" sz="1600" b="0" i="0" u="none" strike="noStrike" kern="1200" cap="none" spc="0" normalizeH="0" baseline="0" noProof="0" dirty="0">
              <a:ln>
                <a:noFill/>
              </a:ln>
              <a:solidFill>
                <a:schemeClr val="bg2">
                  <a:lumMod val="25000"/>
                </a:schemeClr>
              </a:solidFill>
              <a:effectLst/>
              <a:uLnTx/>
              <a:uFillTx/>
              <a:latin typeface="Arial" panose="020B0604020202020204" pitchFamily="34" charset="0"/>
              <a:cs typeface="Arial" panose="020B0604020202020204" pitchFamily="34" charset="0"/>
            </a:endParaRPr>
          </a:p>
          <a:p>
            <a:pPr marL="285750" marR="0" lvl="3" indent="-285750" algn="l" defTabSz="914400" rtl="0" eaLnBrk="1" fontAlgn="auto" latinLnBrk="0" hangingPunct="1">
              <a:spcBef>
                <a:spcPts val="300"/>
              </a:spcBef>
              <a:spcAft>
                <a:spcPts val="300"/>
              </a:spcAft>
              <a:buClrTx/>
              <a:buSzTx/>
              <a:buFont typeface="Arial" panose="020B0604020202020204" pitchFamily="34" charset="0"/>
              <a:buChar char="•"/>
              <a:tabLst/>
              <a:defRPr/>
            </a:pPr>
            <a:r>
              <a:rPr lang="en-AU" sz="1600" b="1" dirty="0">
                <a:solidFill>
                  <a:schemeClr val="bg2">
                    <a:lumMod val="25000"/>
                  </a:schemeClr>
                </a:solidFill>
                <a:latin typeface="Arial" panose="020B0604020202020204" pitchFamily="34" charset="0"/>
                <a:cs typeface="Arial" panose="020B0604020202020204" pitchFamily="34" charset="0"/>
              </a:rPr>
              <a:t>Third party data provider </a:t>
            </a:r>
            <a:r>
              <a:rPr lang="en-AU" sz="1600" dirty="0">
                <a:solidFill>
                  <a:schemeClr val="bg2">
                    <a:lumMod val="25000"/>
                  </a:schemeClr>
                </a:solidFill>
                <a:latin typeface="Arial" panose="020B0604020202020204" pitchFamily="34" charset="0"/>
                <a:cs typeface="Arial" panose="020B0604020202020204" pitchFamily="34" charset="0"/>
              </a:rPr>
              <a:t>– a person or company that curates and submits data on behalf of a sponsor or manufacturer</a:t>
            </a:r>
          </a:p>
        </p:txBody>
      </p:sp>
      <p:sp>
        <p:nvSpPr>
          <p:cNvPr id="36" name="Title 5">
            <a:extLst>
              <a:ext uri="{FF2B5EF4-FFF2-40B4-BE49-F238E27FC236}">
                <a16:creationId xmlns:a16="http://schemas.microsoft.com/office/drawing/2014/main" id="{307868DD-A975-D0C2-8BC1-7AA6800BA378}"/>
              </a:ext>
            </a:extLst>
          </p:cNvPr>
          <p:cNvSpPr txBox="1">
            <a:spLocks/>
          </p:cNvSpPr>
          <p:nvPr/>
        </p:nvSpPr>
        <p:spPr>
          <a:xfrm>
            <a:off x="360000" y="433159"/>
            <a:ext cx="9505970" cy="586657"/>
          </a:xfrm>
          <a:prstGeom prst="rect">
            <a:avLst/>
          </a:prstGeom>
        </p:spPr>
        <p:txBody>
          <a:bodyPr lIns="91440" tIns="45720" rIns="91440" bIns="45720" anchor="b"/>
          <a:lstStyle>
            <a:lvl1pPr>
              <a:lnSpc>
                <a:spcPct val="90000"/>
              </a:lnSpc>
              <a:spcBef>
                <a:spcPct val="0"/>
              </a:spcBef>
              <a:buNone/>
              <a:defRPr sz="30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440099"/>
                </a:solidFill>
                <a:effectLst/>
                <a:uLnTx/>
                <a:uFillTx/>
                <a:latin typeface="Arial"/>
                <a:cs typeface="Arial"/>
              </a:rPr>
              <a:t>Obtain </a:t>
            </a:r>
            <a:r>
              <a:rPr lang="en-AU" sz="3200" b="1" dirty="0">
                <a:solidFill>
                  <a:srgbClr val="440099"/>
                </a:solidFill>
                <a:latin typeface="Arial"/>
                <a:cs typeface="Arial"/>
              </a:rPr>
              <a:t>access credentials</a:t>
            </a:r>
            <a:endParaRPr kumimoji="0" lang="en-AU" sz="3200" b="1" i="0" u="none" strike="noStrike" kern="1200" cap="none" spc="0" normalizeH="0" baseline="0" noProof="0" dirty="0">
              <a:ln>
                <a:noFill/>
              </a:ln>
              <a:solidFill>
                <a:srgbClr val="440099"/>
              </a:solidFill>
              <a:effectLst/>
              <a:uLnTx/>
              <a:uFillTx/>
              <a:latin typeface="Arial" panose="020B0604020202020204" pitchFamily="34" charset="0"/>
              <a:ea typeface="+mj-ea"/>
              <a:cs typeface="Arial" panose="020B0604020202020204" pitchFamily="34" charset="0"/>
            </a:endParaRPr>
          </a:p>
        </p:txBody>
      </p:sp>
      <p:sp>
        <p:nvSpPr>
          <p:cNvPr id="2" name="TextBox 1">
            <a:extLst>
              <a:ext uri="{FF2B5EF4-FFF2-40B4-BE49-F238E27FC236}">
                <a16:creationId xmlns:a16="http://schemas.microsoft.com/office/drawing/2014/main" id="{5CC8BCEB-1CD7-E16F-7209-CA421D7F7455}"/>
              </a:ext>
            </a:extLst>
          </p:cNvPr>
          <p:cNvSpPr txBox="1"/>
          <p:nvPr/>
        </p:nvSpPr>
        <p:spPr>
          <a:xfrm>
            <a:off x="7340138" y="2989165"/>
            <a:ext cx="2700000" cy="6708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t">
            <a:noAutofit/>
          </a:bodyPr>
          <a:lstStyle/>
          <a:p>
            <a:pPr marL="0" marR="0" lvl="0" indent="0" algn="ctr" defTabSz="914400" rtl="0" eaLnBrk="1" fontAlgn="auto" latinLnBrk="0" hangingPunct="1">
              <a:lnSpc>
                <a:spcPct val="100000"/>
              </a:lnSpc>
              <a:spcBef>
                <a:spcPts val="600"/>
              </a:spcBef>
              <a:spcAft>
                <a:spcPts val="300"/>
              </a:spcAft>
              <a:buClrTx/>
              <a:buSzTx/>
              <a:buFontTx/>
              <a:buNone/>
              <a:tabLst/>
              <a:defRPr/>
            </a:pPr>
            <a:r>
              <a:rPr kumimoji="0" lang="en-AU" sz="1800" b="1" i="0" u="none" strike="noStrike" kern="1200" cap="none" spc="0" normalizeH="0" baseline="0" noProof="0">
                <a:ln>
                  <a:noFill/>
                </a:ln>
                <a:solidFill>
                  <a:srgbClr val="F47920"/>
                </a:solidFill>
                <a:effectLst/>
                <a:uLnTx/>
                <a:uFillTx/>
                <a:latin typeface="Arial" panose="020B0604020202020204" pitchFamily="34" charset="0"/>
                <a:cs typeface="Arial" panose="020B0604020202020204" pitchFamily="34" charset="0"/>
              </a:rPr>
              <a:t>Access controls</a:t>
            </a:r>
          </a:p>
        </p:txBody>
      </p:sp>
      <p:sp>
        <p:nvSpPr>
          <p:cNvPr id="3" name="Oval 2">
            <a:extLst>
              <a:ext uri="{FF2B5EF4-FFF2-40B4-BE49-F238E27FC236}">
                <a16:creationId xmlns:a16="http://schemas.microsoft.com/office/drawing/2014/main" id="{B4934BFD-4870-6F67-6CE7-6B81C80AE764}"/>
              </a:ext>
            </a:extLst>
          </p:cNvPr>
          <p:cNvSpPr>
            <a:spLocks noChangeAspect="1"/>
          </p:cNvSpPr>
          <p:nvPr/>
        </p:nvSpPr>
        <p:spPr>
          <a:xfrm>
            <a:off x="8240138" y="1993253"/>
            <a:ext cx="828000" cy="828000"/>
          </a:xfrm>
          <a:prstGeom prst="ellipse">
            <a:avLst/>
          </a:prstGeom>
          <a:solidFill>
            <a:srgbClr val="F47920"/>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sp>
        <p:nvSpPr>
          <p:cNvPr id="42" name="TextBox 41">
            <a:extLst>
              <a:ext uri="{FF2B5EF4-FFF2-40B4-BE49-F238E27FC236}">
                <a16:creationId xmlns:a16="http://schemas.microsoft.com/office/drawing/2014/main" id="{372A98F9-A68B-9FE0-1886-F758F280856B}"/>
              </a:ext>
            </a:extLst>
          </p:cNvPr>
          <p:cNvSpPr txBox="1"/>
          <p:nvPr/>
        </p:nvSpPr>
        <p:spPr>
          <a:xfrm>
            <a:off x="6513098" y="3642044"/>
            <a:ext cx="5004000" cy="19697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p>
            <a:pPr marL="285750" lvl="0" indent="-285750">
              <a:spcBef>
                <a:spcPts val="300"/>
              </a:spcBef>
              <a:spcAft>
                <a:spcPts val="300"/>
              </a:spcAft>
              <a:buFont typeface="Arial" panose="020B0604020202020204" pitchFamily="34" charset="0"/>
              <a:buChar char="•"/>
            </a:pPr>
            <a:r>
              <a:rPr lang="en-AU" sz="1600" b="1">
                <a:solidFill>
                  <a:schemeClr val="bg2">
                    <a:lumMod val="25000"/>
                  </a:schemeClr>
                </a:solidFill>
                <a:latin typeface="Arial" panose="020B0604020202020204" pitchFamily="34" charset="0"/>
                <a:cs typeface="Arial" panose="020B0604020202020204" pitchFamily="34" charset="0"/>
              </a:rPr>
              <a:t>Client ID and Secret -  </a:t>
            </a:r>
            <a:r>
              <a:rPr lang="en-AU" sz="1600">
                <a:solidFill>
                  <a:schemeClr val="bg2">
                    <a:lumMod val="25000"/>
                  </a:schemeClr>
                </a:solidFill>
                <a:latin typeface="Arial" panose="020B0604020202020204" pitchFamily="34" charset="0"/>
                <a:cs typeface="Arial" panose="020B0604020202020204" pitchFamily="34" charset="0"/>
              </a:rPr>
              <a:t>identifies the data supplier</a:t>
            </a:r>
          </a:p>
          <a:p>
            <a:pPr marL="285750" indent="-285750">
              <a:spcBef>
                <a:spcPts val="300"/>
              </a:spcBef>
              <a:spcAft>
                <a:spcPts val="300"/>
              </a:spcAft>
              <a:buFont typeface="Arial" panose="020B0604020202020204" pitchFamily="34" charset="0"/>
              <a:buChar char="•"/>
            </a:pPr>
            <a:r>
              <a:rPr lang="en-AU" sz="1600" b="1">
                <a:solidFill>
                  <a:schemeClr val="bg2">
                    <a:lumMod val="25000"/>
                  </a:schemeClr>
                </a:solidFill>
                <a:latin typeface="Arial" panose="020B0604020202020204" pitchFamily="34" charset="0"/>
                <a:cs typeface="Arial" panose="020B0604020202020204" pitchFamily="34" charset="0"/>
              </a:rPr>
              <a:t>Subscription Key - </a:t>
            </a:r>
            <a:r>
              <a:rPr lang="en-AU" sz="1600">
                <a:solidFill>
                  <a:schemeClr val="bg2">
                    <a:lumMod val="25000"/>
                  </a:schemeClr>
                </a:solidFill>
                <a:latin typeface="Arial" panose="020B0604020202020204" pitchFamily="34" charset="0"/>
                <a:cs typeface="Arial" panose="020B0604020202020204" pitchFamily="34" charset="0"/>
              </a:rPr>
              <a:t>identifies the organisation that the data is being submitted on behalf of (Organisation TBS credentials required )</a:t>
            </a:r>
          </a:p>
          <a:p>
            <a:pPr marL="285750" indent="-285750">
              <a:spcBef>
                <a:spcPts val="300"/>
              </a:spcBef>
              <a:spcAft>
                <a:spcPts val="300"/>
              </a:spcAft>
              <a:buFont typeface="Arial" panose="020B0604020202020204" pitchFamily="34" charset="0"/>
              <a:buChar char="•"/>
            </a:pPr>
            <a:r>
              <a:rPr lang="en-AU" sz="1600" b="1">
                <a:solidFill>
                  <a:schemeClr val="bg2">
                    <a:lumMod val="25000"/>
                  </a:schemeClr>
                </a:solidFill>
                <a:latin typeface="Arial" panose="020B0604020202020204" pitchFamily="34" charset="0"/>
                <a:cs typeface="Arial" panose="020B0604020202020204" pitchFamily="34" charset="0"/>
              </a:rPr>
              <a:t>Access Token -  </a:t>
            </a:r>
            <a:r>
              <a:rPr lang="en-AU" sz="1600">
                <a:solidFill>
                  <a:schemeClr val="bg2">
                    <a:lumMod val="25000"/>
                  </a:schemeClr>
                </a:solidFill>
                <a:latin typeface="Arial" panose="020B0604020202020204" pitchFamily="34" charset="0"/>
                <a:cs typeface="Arial" panose="020B0604020202020204" pitchFamily="34" charset="0"/>
              </a:rPr>
              <a:t>authorises the application to send requests</a:t>
            </a:r>
          </a:p>
        </p:txBody>
      </p:sp>
      <p:pic>
        <p:nvPicPr>
          <p:cNvPr id="44" name="Graphic 43" descr="Lock with solid fill">
            <a:extLst>
              <a:ext uri="{FF2B5EF4-FFF2-40B4-BE49-F238E27FC236}">
                <a16:creationId xmlns:a16="http://schemas.microsoft.com/office/drawing/2014/main" id="{33931882-3162-523D-BDF2-3FE73E22A47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396809" y="2119020"/>
            <a:ext cx="540000" cy="540000"/>
          </a:xfrm>
          <a:prstGeom prst="rect">
            <a:avLst/>
          </a:prstGeom>
        </p:spPr>
      </p:pic>
      <p:pic>
        <p:nvPicPr>
          <p:cNvPr id="5" name="Graphic 4" descr="Users with solid fill">
            <a:extLst>
              <a:ext uri="{FF2B5EF4-FFF2-40B4-BE49-F238E27FC236}">
                <a16:creationId xmlns:a16="http://schemas.microsoft.com/office/drawing/2014/main" id="{480A0C0F-6993-1FFF-9422-E65A27A77FD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2758535" y="2119020"/>
            <a:ext cx="540000" cy="540000"/>
          </a:xfrm>
          <a:prstGeom prst="rect">
            <a:avLst/>
          </a:prstGeom>
        </p:spPr>
      </p:pic>
      <p:sp>
        <p:nvSpPr>
          <p:cNvPr id="7" name="TextBox 6">
            <a:extLst>
              <a:ext uri="{FF2B5EF4-FFF2-40B4-BE49-F238E27FC236}">
                <a16:creationId xmlns:a16="http://schemas.microsoft.com/office/drawing/2014/main" id="{C673A4B0-8EBA-73F9-3B32-A4B95B035001}"/>
              </a:ext>
            </a:extLst>
          </p:cNvPr>
          <p:cNvSpPr txBox="1"/>
          <p:nvPr/>
        </p:nvSpPr>
        <p:spPr>
          <a:xfrm>
            <a:off x="1326174" y="1246691"/>
            <a:ext cx="9898870" cy="4729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noAutofit/>
          </a:bodyPr>
          <a:lstStyle/>
          <a:p>
            <a:pPr marL="0" lvl="3">
              <a:spcBef>
                <a:spcPts val="600"/>
              </a:spcBef>
              <a:spcAft>
                <a:spcPts val="600"/>
              </a:spcAft>
              <a:defRPr/>
            </a:pPr>
            <a:r>
              <a:rPr lang="en-AU" dirty="0">
                <a:solidFill>
                  <a:srgbClr val="440099"/>
                </a:solidFill>
                <a:latin typeface="Arial" panose="020B0604020202020204" pitchFamily="34" charset="0"/>
                <a:cs typeface="Arial" panose="020B0604020202020204" pitchFamily="34" charset="0"/>
              </a:rPr>
              <a:t>The HL7 SPL submission method supports manufacturers, sponsors, agents and third party data providers.</a:t>
            </a:r>
          </a:p>
        </p:txBody>
      </p:sp>
      <p:sp>
        <p:nvSpPr>
          <p:cNvPr id="6" name="Oval 5">
            <a:extLst>
              <a:ext uri="{FF2B5EF4-FFF2-40B4-BE49-F238E27FC236}">
                <a16:creationId xmlns:a16="http://schemas.microsoft.com/office/drawing/2014/main" id="{96E4B5FE-497A-588B-2963-A43BFC91299A}"/>
              </a:ext>
            </a:extLst>
          </p:cNvPr>
          <p:cNvSpPr>
            <a:spLocks noChangeAspect="1"/>
          </p:cNvSpPr>
          <p:nvPr/>
        </p:nvSpPr>
        <p:spPr>
          <a:xfrm>
            <a:off x="432000" y="1152000"/>
            <a:ext cx="720000" cy="720000"/>
          </a:xfrm>
          <a:prstGeom prst="ellipse">
            <a:avLst/>
          </a:prstGeom>
          <a:solidFill>
            <a:srgbClr val="F47920"/>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a:ea typeface="+mn-ea"/>
              <a:cs typeface="+mn-cs"/>
              <a:sym typeface="Calibri"/>
            </a:endParaRPr>
          </a:p>
        </p:txBody>
      </p:sp>
      <p:pic>
        <p:nvPicPr>
          <p:cNvPr id="9" name="Graphic 8" descr="Lock with solid fill">
            <a:extLst>
              <a:ext uri="{FF2B5EF4-FFF2-40B4-BE49-F238E27FC236}">
                <a16:creationId xmlns:a16="http://schemas.microsoft.com/office/drawing/2014/main" id="{CBED8A97-1EF7-BB7A-28EE-826DF228284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2000" y="1226136"/>
            <a:ext cx="540000" cy="540000"/>
          </a:xfrm>
          <a:prstGeom prst="rect">
            <a:avLst/>
          </a:prstGeom>
        </p:spPr>
      </p:pic>
      <p:pic>
        <p:nvPicPr>
          <p:cNvPr id="10" name="Picture 9">
            <a:extLst>
              <a:ext uri="{FF2B5EF4-FFF2-40B4-BE49-F238E27FC236}">
                <a16:creationId xmlns:a16="http://schemas.microsoft.com/office/drawing/2014/main" id="{ED3AF202-3E9F-469B-7A95-08F3B17F67BC}"/>
              </a:ext>
            </a:extLst>
          </p:cNvPr>
          <p:cNvPicPr>
            <a:picLocks noChangeAspect="1"/>
          </p:cNvPicPr>
          <p:nvPr/>
        </p:nvPicPr>
        <p:blipFill>
          <a:blip r:embed="rId5"/>
          <a:stretch>
            <a:fillRect/>
          </a:stretch>
        </p:blipFill>
        <p:spPr>
          <a:xfrm>
            <a:off x="0" y="-19050"/>
            <a:ext cx="12192000" cy="245889"/>
          </a:xfrm>
          <a:prstGeom prst="rect">
            <a:avLst/>
          </a:prstGeom>
        </p:spPr>
      </p:pic>
    </p:spTree>
    <p:extLst>
      <p:ext uri="{BB962C8B-B14F-4D97-AF65-F5344CB8AC3E}">
        <p14:creationId xmlns:p14="http://schemas.microsoft.com/office/powerpoint/2010/main" val="9956195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Regular content slide">
  <a:themeElements>
    <a:clrScheme name="TGA theme">
      <a:dk1>
        <a:srgbClr val="333F48"/>
      </a:dk1>
      <a:lt1>
        <a:srgbClr val="FFFFFF"/>
      </a:lt1>
      <a:dk2>
        <a:srgbClr val="001871"/>
      </a:dk2>
      <a:lt2>
        <a:srgbClr val="5B6770"/>
      </a:lt2>
      <a:accent1>
        <a:srgbClr val="0085CA"/>
      </a:accent1>
      <a:accent2>
        <a:srgbClr val="06038D"/>
      </a:accent2>
      <a:accent3>
        <a:srgbClr val="6E2B62"/>
      </a:accent3>
      <a:accent4>
        <a:srgbClr val="5BC500"/>
      </a:accent4>
      <a:accent5>
        <a:srgbClr val="FE5000"/>
      </a:accent5>
      <a:accent6>
        <a:srgbClr val="7D55C7"/>
      </a:accent6>
      <a:hlink>
        <a:srgbClr val="0563C1"/>
      </a:hlink>
      <a:folHlink>
        <a:srgbClr val="954F72"/>
      </a:folHlink>
    </a:clrScheme>
    <a:fontScheme name="TGA text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A607C688-6FA0-40DE-871D-EED4FEB6C2BB}" vid="{345AA69B-D782-4CCE-9EB9-C79918E49137}"/>
    </a:ext>
  </a:extLst>
</a:theme>
</file>

<file path=ppt/theme/theme3.xml><?xml version="1.0" encoding="utf-8"?>
<a:theme xmlns:a="http://schemas.openxmlformats.org/drawingml/2006/main" name="TGA Title slide">
  <a:themeElements>
    <a:clrScheme name="TGA theme">
      <a:dk1>
        <a:srgbClr val="333F48"/>
      </a:dk1>
      <a:lt1>
        <a:srgbClr val="FFFFFF"/>
      </a:lt1>
      <a:dk2>
        <a:srgbClr val="001871"/>
      </a:dk2>
      <a:lt2>
        <a:srgbClr val="5B6770"/>
      </a:lt2>
      <a:accent1>
        <a:srgbClr val="0085CA"/>
      </a:accent1>
      <a:accent2>
        <a:srgbClr val="06038D"/>
      </a:accent2>
      <a:accent3>
        <a:srgbClr val="6E2B62"/>
      </a:accent3>
      <a:accent4>
        <a:srgbClr val="5BC500"/>
      </a:accent4>
      <a:accent5>
        <a:srgbClr val="FE5000"/>
      </a:accent5>
      <a:accent6>
        <a:srgbClr val="7D55C7"/>
      </a:accent6>
      <a:hlink>
        <a:srgbClr val="0563C1"/>
      </a:hlink>
      <a:folHlink>
        <a:srgbClr val="954F72"/>
      </a:folHlink>
    </a:clrScheme>
    <a:fontScheme name="TGA text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A607C688-6FA0-40DE-871D-EED4FEB6C2BB}" vid="{43E5A3C3-7927-45DF-B340-515674C3EB79}"/>
    </a:ext>
  </a:extLst>
</a:theme>
</file>

<file path=ppt/theme/theme4.xml><?xml version="1.0" encoding="utf-8"?>
<a:theme xmlns:a="http://schemas.openxmlformats.org/drawingml/2006/main" name="Intro Slides">
  <a:themeElements>
    <a:clrScheme name="UDI Colours">
      <a:dk1>
        <a:srgbClr val="000000"/>
      </a:dk1>
      <a:lt1>
        <a:sysClr val="window" lastClr="FFFFFF"/>
      </a:lt1>
      <a:dk2>
        <a:srgbClr val="440099"/>
      </a:dk2>
      <a:lt2>
        <a:srgbClr val="FFFFFF"/>
      </a:lt2>
      <a:accent1>
        <a:srgbClr val="440099"/>
      </a:accent1>
      <a:accent2>
        <a:srgbClr val="5BC500"/>
      </a:accent2>
      <a:accent3>
        <a:srgbClr val="FE5000"/>
      </a:accent3>
      <a:accent4>
        <a:srgbClr val="6E2B62"/>
      </a:accent4>
      <a:accent5>
        <a:srgbClr val="333F48"/>
      </a:accent5>
      <a:accent6>
        <a:srgbClr val="006BA6"/>
      </a:accent6>
      <a:hlink>
        <a:srgbClr val="440099"/>
      </a:hlink>
      <a:folHlink>
        <a:srgbClr val="9678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End Crest slid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Agend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BF4324FFCF5A4DAAE98EB3991A80D2" ma:contentTypeVersion="16" ma:contentTypeDescription="Create a new document." ma:contentTypeScope="" ma:versionID="5de585a6656a0689f487a4eafd692529">
  <xsd:schema xmlns:xsd="http://www.w3.org/2001/XMLSchema" xmlns:xs="http://www.w3.org/2001/XMLSchema" xmlns:p="http://schemas.microsoft.com/office/2006/metadata/properties" xmlns:ns2="c62f4e61-824e-467a-8350-924a4bd9ede5" xmlns:ns3="1ccc7736-faea-4c29-91ef-08070e24452f" targetNamespace="http://schemas.microsoft.com/office/2006/metadata/properties" ma:root="true" ma:fieldsID="961ff4e630c6e01501397de5e4c09ae9" ns2:_="" ns3:_="">
    <xsd:import namespace="c62f4e61-824e-467a-8350-924a4bd9ede5"/>
    <xsd:import namespace="1ccc7736-faea-4c29-91ef-08070e2445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FinalProductLocation" minOccurs="0"/>
                <xsd:element ref="ns2:Hyperlink" minOccurs="0"/>
                <xsd:element ref="ns2:DateInEffect"/>
                <xsd:element ref="ns2:Previous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2f4e61-824e-467a-8350-924a4bd9ed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FinalProductLocation" ma:index="12" nillable="true" ma:displayName="Final Product Location" ma:format="Dropdown" ma:internalName="FinalProductLocation" ma:requiredMultiChoice="true">
      <xsd:complexType>
        <xsd:complexContent>
          <xsd:extension base="dms:MultiChoice">
            <xsd:sequence>
              <xsd:element name="Value" maxOccurs="unbounded" minOccurs="0" nillable="true">
                <xsd:simpleType>
                  <xsd:restriction base="dms:Choice">
                    <xsd:enumeration value="UDI Hub"/>
                    <xsd:enumeration value="AusUDID Portal"/>
                    <xsd:enumeration value="TRIM"/>
                    <xsd:enumeration value="Internal Only"/>
                    <xsd:enumeration value="TBD"/>
                  </xsd:restriction>
                </xsd:simpleType>
              </xsd:element>
            </xsd:sequence>
          </xsd:extension>
        </xsd:complexContent>
      </xsd:complexType>
    </xsd:element>
    <xsd:element name="Hyperlink" ma:index="13" nillable="true" ma:displayName="Hyperlink" ma:format="Hyperlink" ma:internalName="Hyperlink">
      <xsd:complexType>
        <xsd:complexContent>
          <xsd:extension base="dms:URL">
            <xsd:sequence>
              <xsd:element name="Url" type="dms:ValidUrl" minOccurs="0" nillable="true"/>
              <xsd:element name="Description" type="xsd:string" nillable="true"/>
            </xsd:sequence>
          </xsd:extension>
        </xsd:complexContent>
      </xsd:complexType>
    </xsd:element>
    <xsd:element name="DateInEffect" ma:index="14" ma:displayName="Date In Effect" ma:format="DateOnly" ma:internalName="DateInEffect">
      <xsd:simpleType>
        <xsd:restriction base="dms:DateTime"/>
      </xsd:simpleType>
    </xsd:element>
    <xsd:element name="PreviousVersions" ma:index="15" nillable="true" ma:displayName="Previous Versions" ma:format="Dropdown" ma:internalName="PreviousVersions">
      <xsd:simpleType>
        <xsd:restriction base="dms:Note">
          <xsd:maxLength value="255"/>
        </xsd:restrictio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9927c38-8944-418e-ac9b-4d6e75543028"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cc7736-faea-4c29-91ef-08070e24452f"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e6d520d6-3950-44f0-af5c-a2edc949097f}" ma:internalName="TaxCatchAll" ma:showField="CatchAllData" ma:web="1ccc7736-faea-4c29-91ef-08070e2445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ccc7736-faea-4c29-91ef-08070e24452f" xsi:nil="true"/>
    <lcf76f155ced4ddcb4097134ff3c332f xmlns="c62f4e61-824e-467a-8350-924a4bd9ede5">
      <Terms xmlns="http://schemas.microsoft.com/office/infopath/2007/PartnerControls"/>
    </lcf76f155ced4ddcb4097134ff3c332f>
    <FinalProductLocation xmlns="c62f4e61-824e-467a-8350-924a4bd9ede5">
      <Value>UDI Hub</Value>
      <Value>TRIM</Value>
    </FinalProductLocation>
    <DateInEffect xmlns="c62f4e61-824e-467a-8350-924a4bd9ede5">2026-05-27T14:00:00+00:00</DateInEffect>
    <Hyperlink xmlns="c62f4e61-824e-467a-8350-924a4bd9ede5">
      <Url xsi:nil="true"/>
      <Description xsi:nil="true"/>
    </Hyperlink>
    <PreviousVersions xmlns="c62f4e61-824e-467a-8350-924a4bd9ede5" xsi:nil="true"/>
  </documentManagement>
</p:properties>
</file>

<file path=customXml/itemProps1.xml><?xml version="1.0" encoding="utf-8"?>
<ds:datastoreItem xmlns:ds="http://schemas.openxmlformats.org/officeDocument/2006/customXml" ds:itemID="{E9E78FE5-F427-405B-91FB-E8465B45A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2f4e61-824e-467a-8350-924a4bd9ede5"/>
    <ds:schemaRef ds:uri="1ccc7736-faea-4c29-91ef-08070e2445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464A80-9D8C-4227-9F00-4CA36552816F}">
  <ds:schemaRefs>
    <ds:schemaRef ds:uri="http://schemas.microsoft.com/sharepoint/v3/contenttype/forms"/>
  </ds:schemaRefs>
</ds:datastoreItem>
</file>

<file path=customXml/itemProps3.xml><?xml version="1.0" encoding="utf-8"?>
<ds:datastoreItem xmlns:ds="http://schemas.openxmlformats.org/officeDocument/2006/customXml" ds:itemID="{C67F68D9-E3C4-4CB0-9BCE-A3F7ABCA851C}">
  <ds:schemaRefs>
    <ds:schemaRef ds:uri="http://www.w3.org/XML/1998/namespace"/>
    <ds:schemaRef ds:uri="http://schemas.microsoft.com/office/infopath/2007/PartnerControls"/>
    <ds:schemaRef ds:uri="http://schemas.microsoft.com/office/2006/metadata/properties"/>
    <ds:schemaRef ds:uri="1ccc7736-faea-4c29-91ef-08070e24452f"/>
    <ds:schemaRef ds:uri="http://schemas.microsoft.com/office/2006/documentManagement/types"/>
    <ds:schemaRef ds:uri="http://purl.org/dc/elements/1.1/"/>
    <ds:schemaRef ds:uri="http://schemas.openxmlformats.org/package/2006/metadata/core-properties"/>
    <ds:schemaRef ds:uri="c62f4e61-824e-467a-8350-924a4bd9ede5"/>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444</TotalTime>
  <Words>1756</Words>
  <PresentationFormat>Widescreen</PresentationFormat>
  <Paragraphs>305</Paragraphs>
  <Slides>20</Slides>
  <Notes>15</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20</vt:i4>
      </vt:variant>
    </vt:vector>
  </HeadingPairs>
  <TitlesOfParts>
    <vt:vector size="32" baseType="lpstr">
      <vt:lpstr>Aptos</vt:lpstr>
      <vt:lpstr>Aptos Display</vt:lpstr>
      <vt:lpstr>Arial</vt:lpstr>
      <vt:lpstr>Arial,Sans-Serif</vt:lpstr>
      <vt:lpstr>Calibri</vt:lpstr>
      <vt:lpstr>Wingdings</vt:lpstr>
      <vt:lpstr>Office Theme</vt:lpstr>
      <vt:lpstr>Regular content slide</vt:lpstr>
      <vt:lpstr>TGA Title slide</vt:lpstr>
      <vt:lpstr>Intro Slides</vt:lpstr>
      <vt:lpstr>End Crest slide</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Printed>2025-03-26T21:14:39Z</cp:lastPrinted>
  <dcterms:created xsi:type="dcterms:W3CDTF">2025-03-03T23:40:44Z</dcterms:created>
  <dcterms:modified xsi:type="dcterms:W3CDTF">2026-05-29T03:05:34Z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0x01010060BF4324FFCF5A4DAAE98EB3991A80D2</vt:lpwstr>
  </property>
  <property fmtid="{D5CDD505-2E9C-101B-9397-08002B2CF9AE}" pid="3" name="MediaServiceImageTags">
    <vt:lpwstr/>
  </property>
  <property fmtid="{D5CDD505-2E9C-101B-9397-08002B2CF9AE}" pid="4" name="MSIP_Label_7cd3e8b9-ffed-43a8-b7f4-cc2fa0382d36_Name">
    <vt:lpwstr>O</vt:lpwstr>
  </property>
  <property fmtid="{D5CDD505-2E9C-101B-9397-08002B2CF9AE}" pid="5" name="MSIP_Label_7cd3e8b9-ffed-43a8-b7f4-cc2fa0382d36_SetDate">
    <vt:lpwstr>2025-10-17T01:26:12Z</vt:lpwstr>
  </property>
  <property fmtid="{D5CDD505-2E9C-101B-9397-08002B2CF9AE}" pid="6" name="MSIP_Label_7cd3e8b9-ffed-43a8-b7f4-cc2fa0382d36_Enabled">
    <vt:lpwstr>true</vt:lpwstr>
  </property>
  <property fmtid="{D5CDD505-2E9C-101B-9397-08002B2CF9AE}" pid="7" name="ClassificationContentMarkingHeaderText">
    <vt:lpwstr>OFFICIAL</vt:lpwstr>
  </property>
  <property fmtid="{D5CDD505-2E9C-101B-9397-08002B2CF9AE}" pid="8" name="MSIP_Label_7cd3e8b9-ffed-43a8-b7f4-cc2fa0382d36_Method">
    <vt:lpwstr>Privileged</vt:lpwstr>
  </property>
  <property fmtid="{D5CDD505-2E9C-101B-9397-08002B2CF9AE}" pid="9" name="MSIP_Label_7cd3e8b9-ffed-43a8-b7f4-cc2fa0382d36_ActionId">
    <vt:lpwstr>f148f197-325d-42f8-a82f-cfab7ef51c6c</vt:lpwstr>
  </property>
  <property fmtid="{D5CDD505-2E9C-101B-9397-08002B2CF9AE}" pid="10" name="ClassificationContentMarkingFooterText">
    <vt:lpwstr>OFFICIAL</vt:lpwstr>
  </property>
  <property fmtid="{D5CDD505-2E9C-101B-9397-08002B2CF9AE}" pid="11" name="MSIP_Label_7cd3e8b9-ffed-43a8-b7f4-cc2fa0382d36_ContentBits">
    <vt:lpwstr>3</vt:lpwstr>
  </property>
  <property fmtid="{D5CDD505-2E9C-101B-9397-08002B2CF9AE}" pid="12" name="MSIP_Label_7cd3e8b9-ffed-43a8-b7f4-cc2fa0382d36_Tag">
    <vt:lpwstr>10, 0, 1, 2</vt:lpwstr>
  </property>
  <property fmtid="{D5CDD505-2E9C-101B-9397-08002B2CF9AE}" pid="13" name="MSIP_Label_7cd3e8b9-ffed-43a8-b7f4-cc2fa0382d36_SiteId">
    <vt:lpwstr>34a3929c-73cf-4954-abfe-147dc3517892</vt:lpwstr>
  </property>
  <property fmtid="{D5CDD505-2E9C-101B-9397-08002B2CF9AE}" pid="14" name="ClassificationContentMarkingHeaderLocations">
    <vt:lpwstr>Office Theme:9\Regular content slide:5\TGA Title slide:4\Intro Slides:4\End Crest slide:4\Agenda:4\1_Office Theme:9</vt:lpwstr>
  </property>
  <property fmtid="{D5CDD505-2E9C-101B-9397-08002B2CF9AE}" pid="15" name="ClassificationContentMarkingFooterLocations">
    <vt:lpwstr>Office Theme:10\Regular content slide:6\TGA Title slide:5\Intro Slides:5\End Crest slide:5\Agenda:5\1_Office Theme:10</vt:lpwstr>
  </property>
  <property fmtid="{D5CDD505-2E9C-101B-9397-08002B2CF9AE}" pid="16" name="Fordistribution?">
    <vt:bool>false</vt:bool>
  </property>
</Properties>
</file>